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media/image48.jpg" ContentType="image/png"/>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30" r:id="rId1"/>
  </p:sldMasterIdLst>
  <p:notesMasterIdLst>
    <p:notesMasterId r:id="rId74"/>
  </p:notesMasterIdLst>
  <p:handoutMasterIdLst>
    <p:handoutMasterId r:id="rId75"/>
  </p:handoutMasterIdLst>
  <p:sldIdLst>
    <p:sldId id="373" r:id="rId2"/>
    <p:sldId id="257" r:id="rId3"/>
    <p:sldId id="272" r:id="rId4"/>
    <p:sldId id="4383" r:id="rId5"/>
    <p:sldId id="389" r:id="rId6"/>
    <p:sldId id="4382" r:id="rId7"/>
    <p:sldId id="265" r:id="rId8"/>
    <p:sldId id="315" r:id="rId9"/>
    <p:sldId id="312" r:id="rId10"/>
    <p:sldId id="319" r:id="rId11"/>
    <p:sldId id="266" r:id="rId12"/>
    <p:sldId id="320" r:id="rId13"/>
    <p:sldId id="323" r:id="rId14"/>
    <p:sldId id="259" r:id="rId15"/>
    <p:sldId id="375" r:id="rId16"/>
    <p:sldId id="374" r:id="rId17"/>
    <p:sldId id="316" r:id="rId18"/>
    <p:sldId id="317" r:id="rId19"/>
    <p:sldId id="318" r:id="rId20"/>
    <p:sldId id="268" r:id="rId21"/>
    <p:sldId id="376" r:id="rId22"/>
    <p:sldId id="324" r:id="rId23"/>
    <p:sldId id="330" r:id="rId24"/>
    <p:sldId id="325" r:id="rId25"/>
    <p:sldId id="326" r:id="rId26"/>
    <p:sldId id="328" r:id="rId27"/>
    <p:sldId id="331" r:id="rId28"/>
    <p:sldId id="332" r:id="rId29"/>
    <p:sldId id="333" r:id="rId30"/>
    <p:sldId id="327" r:id="rId31"/>
    <p:sldId id="380" r:id="rId32"/>
    <p:sldId id="381" r:id="rId33"/>
    <p:sldId id="334" r:id="rId34"/>
    <p:sldId id="337" r:id="rId35"/>
    <p:sldId id="338" r:id="rId36"/>
    <p:sldId id="336" r:id="rId37"/>
    <p:sldId id="339" r:id="rId38"/>
    <p:sldId id="377" r:id="rId39"/>
    <p:sldId id="341" r:id="rId40"/>
    <p:sldId id="342" r:id="rId41"/>
    <p:sldId id="343" r:id="rId42"/>
    <p:sldId id="344" r:id="rId43"/>
    <p:sldId id="258" r:id="rId44"/>
    <p:sldId id="347" r:id="rId45"/>
    <p:sldId id="349" r:id="rId46"/>
    <p:sldId id="348" r:id="rId47"/>
    <p:sldId id="350" r:id="rId48"/>
    <p:sldId id="351" r:id="rId49"/>
    <p:sldId id="352" r:id="rId50"/>
    <p:sldId id="353" r:id="rId51"/>
    <p:sldId id="355" r:id="rId52"/>
    <p:sldId id="356" r:id="rId53"/>
    <p:sldId id="358" r:id="rId54"/>
    <p:sldId id="359" r:id="rId55"/>
    <p:sldId id="360" r:id="rId56"/>
    <p:sldId id="361" r:id="rId57"/>
    <p:sldId id="362" r:id="rId58"/>
    <p:sldId id="364" r:id="rId59"/>
    <p:sldId id="365" r:id="rId60"/>
    <p:sldId id="366" r:id="rId61"/>
    <p:sldId id="367" r:id="rId62"/>
    <p:sldId id="368" r:id="rId63"/>
    <p:sldId id="369" r:id="rId64"/>
    <p:sldId id="370" r:id="rId65"/>
    <p:sldId id="371" r:id="rId66"/>
    <p:sldId id="4387" r:id="rId67"/>
    <p:sldId id="4385" r:id="rId68"/>
    <p:sldId id="4388" r:id="rId69"/>
    <p:sldId id="4389" r:id="rId70"/>
    <p:sldId id="372" r:id="rId71"/>
    <p:sldId id="378" r:id="rId72"/>
    <p:sldId id="390" r:id="rId73"/>
  </p:sldIdLst>
  <p:sldSz cx="9144000" cy="5143500" type="screen16x9"/>
  <p:notesSz cx="6858000" cy="9144000"/>
  <p:embeddedFontLst>
    <p:embeddedFont>
      <p:font typeface="Quicksand" panose="020B0604020202020204" charset="0"/>
      <p:regular r:id="rId76"/>
      <p:bold r:id="rId77"/>
    </p:embeddedFont>
    <p:embeddedFont>
      <p:font typeface="Mongolian Baiti" panose="03000500000000000000" pitchFamily="66" charset="0"/>
      <p:regular r:id="rId78"/>
    </p:embeddedFont>
    <p:embeddedFont>
      <p:font typeface="Montserrat" panose="020B0604020202020204" charset="0"/>
      <p:regular r:id="rId79"/>
      <p:bold r:id="rId80"/>
      <p:italic r:id="rId81"/>
      <p:boldItalic r:id="rId82"/>
    </p:embeddedFont>
    <p:embeddedFont>
      <p:font typeface="Montserrat Black" panose="020B0604020202020204" charset="0"/>
      <p:bold r:id="rId83"/>
      <p:italic r:id="rId84"/>
      <p:boldItalic r:id="rId85"/>
    </p:embeddedFont>
    <p:embeddedFont>
      <p:font typeface="Roboto Condensed Light" panose="020B0604020202020204" charset="0"/>
      <p:regular r:id="rId86"/>
      <p:italic r:id="rId87"/>
    </p:embeddedFont>
    <p:embeddedFont>
      <p:font typeface="Calibri" panose="020F0502020204030204" pitchFamily="34" charset="0"/>
      <p:regular r:id="rId88"/>
      <p:bold r:id="rId89"/>
      <p:italic r:id="rId90"/>
      <p:boldItalic r:id="rId9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BC5E"/>
    <a:srgbClr val="162687"/>
    <a:srgbClr val="98DAF2"/>
    <a:srgbClr val="EDC7BA"/>
    <a:srgbClr val="02A9FE"/>
    <a:srgbClr val="EEEFEF"/>
    <a:srgbClr val="07B3FE"/>
    <a:srgbClr val="000F43"/>
    <a:srgbClr val="ECEDED"/>
    <a:srgbClr val="0009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31D4A14-DF66-4123-ADFA-F2437E87AC13}">
  <a:tblStyle styleId="{731D4A14-DF66-4123-ADFA-F2437E87AC1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3" autoAdjust="0"/>
    <p:restoredTop sz="95015" autoAdjust="0"/>
  </p:normalViewPr>
  <p:slideViewPr>
    <p:cSldViewPr snapToGrid="0">
      <p:cViewPr varScale="1">
        <p:scale>
          <a:sx n="111" d="100"/>
          <a:sy n="111" d="100"/>
        </p:scale>
        <p:origin x="690" y="972"/>
      </p:cViewPr>
      <p:guideLst/>
    </p:cSldViewPr>
  </p:slideViewPr>
  <p:notesTextViewPr>
    <p:cViewPr>
      <p:scale>
        <a:sx n="1" d="1"/>
        <a:sy n="1" d="1"/>
      </p:scale>
      <p:origin x="0" y="0"/>
    </p:cViewPr>
  </p:notesText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9.fntdata"/><Relationship Id="rId89" Type="http://schemas.openxmlformats.org/officeDocument/2006/relationships/font" Target="fonts/font14.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notesMaster" Target="notesMasters/notesMaster1.xml"/><Relationship Id="rId79" Type="http://schemas.openxmlformats.org/officeDocument/2006/relationships/font" Target="fonts/font4.fntdata"/><Relationship Id="rId5" Type="http://schemas.openxmlformats.org/officeDocument/2006/relationships/slide" Target="slides/slide4.xml"/><Relationship Id="rId90" Type="http://schemas.openxmlformats.org/officeDocument/2006/relationships/font" Target="fonts/font15.fntdata"/><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5.fntdata"/><Relationship Id="rId85" Type="http://schemas.openxmlformats.org/officeDocument/2006/relationships/font" Target="fonts/font10.fntdata"/><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83" Type="http://schemas.openxmlformats.org/officeDocument/2006/relationships/font" Target="fonts/font8.fntdata"/><Relationship Id="rId88" Type="http://schemas.openxmlformats.org/officeDocument/2006/relationships/font" Target="fonts/font13.fntdata"/><Relationship Id="rId91"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3.fntdata"/><Relationship Id="rId81" Type="http://schemas.openxmlformats.org/officeDocument/2006/relationships/font" Target="fonts/font6.fntdata"/><Relationship Id="rId86" Type="http://schemas.openxmlformats.org/officeDocument/2006/relationships/font" Target="fonts/font11.fntdata"/><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2.fntdata"/><Relationship Id="rId61" Type="http://schemas.openxmlformats.org/officeDocument/2006/relationships/slide" Target="slides/slide60.xml"/><Relationship Id="rId82" Type="http://schemas.openxmlformats.org/officeDocument/2006/relationships/font" Target="fonts/font7.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2.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F68163-35BF-483B-8E16-262A33B8BAAE}" type="datetimeFigureOut">
              <a:rPr lang="en-US" smtClean="0"/>
              <a:t>11/03/2024</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dirty="0" err="1"/>
              <a:t>Bộ</a:t>
            </a:r>
            <a:r>
              <a:rPr lang="en-US" dirty="0"/>
              <a:t> </a:t>
            </a:r>
            <a:r>
              <a:rPr lang="en-US" dirty="0" err="1"/>
              <a:t>Thông</a:t>
            </a:r>
            <a:r>
              <a:rPr lang="en-US" dirty="0"/>
              <a:t> tin </a:t>
            </a:r>
            <a:r>
              <a:rPr lang="en-US" dirty="0" err="1"/>
              <a:t>và</a:t>
            </a:r>
            <a:r>
              <a:rPr lang="en-US" dirty="0"/>
              <a:t> </a:t>
            </a:r>
            <a:r>
              <a:rPr lang="en-US" dirty="0" err="1"/>
              <a:t>Truyền</a:t>
            </a:r>
            <a:r>
              <a:rPr lang="en-US" dirty="0"/>
              <a:t> </a:t>
            </a:r>
            <a:r>
              <a:rPr lang="en-US" dirty="0" err="1"/>
              <a:t>thông</a:t>
            </a:r>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E56343-9ADD-459D-B867-E617E7C6F90E}" type="slidenum">
              <a:rPr lang="en-US" smtClean="0"/>
              <a:t>‹#›</a:t>
            </a:fld>
            <a:endParaRPr lang="en-US"/>
          </a:p>
        </p:txBody>
      </p:sp>
    </p:spTree>
    <p:extLst>
      <p:ext uri="{BB962C8B-B14F-4D97-AF65-F5344CB8AC3E}">
        <p14:creationId xmlns:p14="http://schemas.microsoft.com/office/powerpoint/2010/main" val="241639967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15341678"/>
      </p:ext>
    </p:extLst>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5"/>
        <p:cNvGrpSpPr/>
        <p:nvPr/>
      </p:nvGrpSpPr>
      <p:grpSpPr>
        <a:xfrm>
          <a:off x="0" y="0"/>
          <a:ext cx="0" cy="0"/>
          <a:chOff x="0" y="0"/>
          <a:chExt cx="0" cy="0"/>
        </a:xfrm>
      </p:grpSpPr>
      <p:sp>
        <p:nvSpPr>
          <p:cNvPr id="1346" name="Google Shape;1346;gd279b9a442_0_14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7" name="Google Shape;1347;gd279b9a442_0_14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00648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7"/>
        <p:cNvGrpSpPr/>
        <p:nvPr/>
      </p:nvGrpSpPr>
      <p:grpSpPr>
        <a:xfrm>
          <a:off x="0" y="0"/>
          <a:ext cx="0" cy="0"/>
          <a:chOff x="0" y="0"/>
          <a:chExt cx="0" cy="0"/>
        </a:xfrm>
      </p:grpSpPr>
      <p:sp>
        <p:nvSpPr>
          <p:cNvPr id="1498" name="Google Shape;1498;gd279b9a442_0_14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9" name="Google Shape;1499;gd279b9a442_0_14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4994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7"/>
        <p:cNvGrpSpPr/>
        <p:nvPr/>
      </p:nvGrpSpPr>
      <p:grpSpPr>
        <a:xfrm>
          <a:off x="0" y="0"/>
          <a:ext cx="0" cy="0"/>
          <a:chOff x="0" y="0"/>
          <a:chExt cx="0" cy="0"/>
        </a:xfrm>
      </p:grpSpPr>
      <p:sp>
        <p:nvSpPr>
          <p:cNvPr id="1498" name="Google Shape;1498;gd279b9a442_0_14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9" name="Google Shape;1499;gd279b9a442_0_14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762471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3"/>
        <p:cNvGrpSpPr/>
        <p:nvPr/>
      </p:nvGrpSpPr>
      <p:grpSpPr>
        <a:xfrm>
          <a:off x="0" y="0"/>
          <a:ext cx="0" cy="0"/>
          <a:chOff x="0" y="0"/>
          <a:chExt cx="0" cy="0"/>
        </a:xfrm>
      </p:grpSpPr>
      <p:sp>
        <p:nvSpPr>
          <p:cNvPr id="1934" name="Google Shape;1934;gf0a9b0f80f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5" name="Google Shape;1935;gf0a9b0f80f_0_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68327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3"/>
        <p:cNvGrpSpPr/>
        <p:nvPr/>
      </p:nvGrpSpPr>
      <p:grpSpPr>
        <a:xfrm>
          <a:off x="0" y="0"/>
          <a:ext cx="0" cy="0"/>
          <a:chOff x="0" y="0"/>
          <a:chExt cx="0" cy="0"/>
        </a:xfrm>
      </p:grpSpPr>
      <p:sp>
        <p:nvSpPr>
          <p:cNvPr id="1934" name="Google Shape;1934;gf0a9b0f80f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5" name="Google Shape;1935;gf0a9b0f80f_0_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494830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3"/>
        <p:cNvGrpSpPr/>
        <p:nvPr/>
      </p:nvGrpSpPr>
      <p:grpSpPr>
        <a:xfrm>
          <a:off x="0" y="0"/>
          <a:ext cx="0" cy="0"/>
          <a:chOff x="0" y="0"/>
          <a:chExt cx="0" cy="0"/>
        </a:xfrm>
      </p:grpSpPr>
      <p:sp>
        <p:nvSpPr>
          <p:cNvPr id="1934" name="Google Shape;1934;gf0a9b0f80f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5" name="Google Shape;1935;gf0a9b0f80f_0_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74844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
        <p:cNvGrpSpPr/>
        <p:nvPr/>
      </p:nvGrpSpPr>
      <p:grpSpPr>
        <a:xfrm>
          <a:off x="0" y="0"/>
          <a:ext cx="0" cy="0"/>
          <a:chOff x="0" y="0"/>
          <a:chExt cx="0" cy="0"/>
        </a:xfrm>
      </p:grpSpPr>
      <p:sp>
        <p:nvSpPr>
          <p:cNvPr id="1355" name="Google Shape;1355;gcd47b15857_0_9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6" name="Google Shape;1356;gcd47b15857_0_9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0124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77444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210248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87775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43176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1"/>
        <p:cNvGrpSpPr/>
        <p:nvPr/>
      </p:nvGrpSpPr>
      <p:grpSpPr>
        <a:xfrm>
          <a:off x="0" y="0"/>
          <a:ext cx="0" cy="0"/>
          <a:chOff x="0" y="0"/>
          <a:chExt cx="0" cy="0"/>
        </a:xfrm>
      </p:grpSpPr>
      <p:sp>
        <p:nvSpPr>
          <p:cNvPr id="1862" name="Google Shape;1862;gf21e462cfb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3" name="Google Shape;1863;gf21e462cfb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71078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61406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573024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486055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635609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70245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721729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34905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4"/>
        <p:cNvGrpSpPr/>
        <p:nvPr/>
      </p:nvGrpSpPr>
      <p:grpSpPr>
        <a:xfrm>
          <a:off x="0" y="0"/>
          <a:ext cx="0" cy="0"/>
          <a:chOff x="0" y="0"/>
          <a:chExt cx="0" cy="0"/>
        </a:xfrm>
      </p:grpSpPr>
      <p:sp>
        <p:nvSpPr>
          <p:cNvPr id="1675" name="Google Shape;1675;gf097fbd9fd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6" name="Google Shape;1676;gf097fbd9fd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87809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0"/>
        <p:cNvGrpSpPr/>
        <p:nvPr/>
      </p:nvGrpSpPr>
      <p:grpSpPr>
        <a:xfrm>
          <a:off x="0" y="0"/>
          <a:ext cx="0" cy="0"/>
          <a:chOff x="0" y="0"/>
          <a:chExt cx="0" cy="0"/>
        </a:xfrm>
      </p:grpSpPr>
      <p:sp>
        <p:nvSpPr>
          <p:cNvPr id="1691" name="Google Shape;1691;gf097fbd9fd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2" name="Google Shape;1692;gf097fbd9fd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3750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3"/>
        <p:cNvGrpSpPr/>
        <p:nvPr/>
      </p:nvGrpSpPr>
      <p:grpSpPr>
        <a:xfrm>
          <a:off x="0" y="0"/>
          <a:ext cx="0" cy="0"/>
          <a:chOff x="0" y="0"/>
          <a:chExt cx="0" cy="0"/>
        </a:xfrm>
      </p:grpSpPr>
      <p:sp>
        <p:nvSpPr>
          <p:cNvPr id="1384" name="Google Shape;1384;gd279b9a442_0_16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5" name="Google Shape;1385;gd279b9a442_0_16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24300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4"/>
        <p:cNvGrpSpPr/>
        <p:nvPr/>
      </p:nvGrpSpPr>
      <p:grpSpPr>
        <a:xfrm>
          <a:off x="0" y="0"/>
          <a:ext cx="0" cy="0"/>
          <a:chOff x="0" y="0"/>
          <a:chExt cx="0" cy="0"/>
        </a:xfrm>
      </p:grpSpPr>
      <p:sp>
        <p:nvSpPr>
          <p:cNvPr id="1755" name="Google Shape;1755;gf097fbd9fd_0_10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6" name="Google Shape;1756;gf097fbd9fd_0_10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49367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0"/>
        <p:cNvGrpSpPr/>
        <p:nvPr/>
      </p:nvGrpSpPr>
      <p:grpSpPr>
        <a:xfrm>
          <a:off x="0" y="0"/>
          <a:ext cx="0" cy="0"/>
          <a:chOff x="0" y="0"/>
          <a:chExt cx="0" cy="0"/>
        </a:xfrm>
      </p:grpSpPr>
      <p:sp>
        <p:nvSpPr>
          <p:cNvPr id="1491" name="Google Shape;1491;gf097fbd9fd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2" name="Google Shape;1492;gf097fbd9fd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624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0"/>
        <p:cNvGrpSpPr/>
        <p:nvPr/>
      </p:nvGrpSpPr>
      <p:grpSpPr>
        <a:xfrm>
          <a:off x="0" y="0"/>
          <a:ext cx="0" cy="0"/>
          <a:chOff x="0" y="0"/>
          <a:chExt cx="0" cy="0"/>
        </a:xfrm>
      </p:grpSpPr>
      <p:sp>
        <p:nvSpPr>
          <p:cNvPr id="1491" name="Google Shape;1491;gf097fbd9fd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2" name="Google Shape;1492;gf097fbd9fd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1720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36932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3"/>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 name="Google Shape;24;p3"/>
          <p:cNvSpPr/>
          <p:nvPr/>
        </p:nvSpPr>
        <p:spPr>
          <a:xfrm flipH="1">
            <a:off x="-337540" y="1524375"/>
            <a:ext cx="7437684" cy="3930907"/>
          </a:xfrm>
          <a:custGeom>
            <a:avLst/>
            <a:gdLst/>
            <a:ahLst/>
            <a:cxnLst/>
            <a:rect l="l" t="t" r="r" b="b"/>
            <a:pathLst>
              <a:path w="92592" h="48936" extrusionOk="0">
                <a:moveTo>
                  <a:pt x="64841" y="1"/>
                </a:moveTo>
                <a:cubicBezTo>
                  <a:pt x="58884" y="1"/>
                  <a:pt x="53522" y="1916"/>
                  <a:pt x="50559" y="5316"/>
                </a:cubicBezTo>
                <a:cubicBezTo>
                  <a:pt x="45456" y="11168"/>
                  <a:pt x="45800" y="21411"/>
                  <a:pt x="40578" y="21411"/>
                </a:cubicBezTo>
                <a:cubicBezTo>
                  <a:pt x="40506" y="21411"/>
                  <a:pt x="40432" y="21409"/>
                  <a:pt x="40358" y="21405"/>
                </a:cubicBezTo>
                <a:cubicBezTo>
                  <a:pt x="36232" y="21194"/>
                  <a:pt x="34026" y="16844"/>
                  <a:pt x="29913" y="16844"/>
                </a:cubicBezTo>
                <a:cubicBezTo>
                  <a:pt x="28602" y="16844"/>
                  <a:pt x="27097" y="17286"/>
                  <a:pt x="25274" y="18444"/>
                </a:cubicBezTo>
                <a:cubicBezTo>
                  <a:pt x="17732" y="23249"/>
                  <a:pt x="21643" y="29740"/>
                  <a:pt x="21084" y="33830"/>
                </a:cubicBezTo>
                <a:cubicBezTo>
                  <a:pt x="20943" y="34861"/>
                  <a:pt x="20429" y="35229"/>
                  <a:pt x="19656" y="35229"/>
                </a:cubicBezTo>
                <a:cubicBezTo>
                  <a:pt x="17739" y="35229"/>
                  <a:pt x="14230" y="32968"/>
                  <a:pt x="10875" y="32968"/>
                </a:cubicBezTo>
                <a:cubicBezTo>
                  <a:pt x="10219" y="32968"/>
                  <a:pt x="9570" y="33054"/>
                  <a:pt x="8939" y="33260"/>
                </a:cubicBezTo>
                <a:cubicBezTo>
                  <a:pt x="3766" y="34958"/>
                  <a:pt x="1398" y="39763"/>
                  <a:pt x="1956" y="42578"/>
                </a:cubicBezTo>
                <a:cubicBezTo>
                  <a:pt x="2515" y="45405"/>
                  <a:pt x="1" y="48936"/>
                  <a:pt x="1" y="48936"/>
                </a:cubicBezTo>
                <a:lnTo>
                  <a:pt x="91195" y="48936"/>
                </a:lnTo>
                <a:cubicBezTo>
                  <a:pt x="91195" y="48936"/>
                  <a:pt x="92591" y="30578"/>
                  <a:pt x="90357" y="18299"/>
                </a:cubicBezTo>
                <a:cubicBezTo>
                  <a:pt x="90357" y="18299"/>
                  <a:pt x="88547" y="8702"/>
                  <a:pt x="78346" y="3339"/>
                </a:cubicBezTo>
                <a:cubicBezTo>
                  <a:pt x="74006" y="1055"/>
                  <a:pt x="69260" y="1"/>
                  <a:pt x="64841"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25;p3"/>
          <p:cNvSpPr txBox="1">
            <a:spLocks noGrp="1"/>
          </p:cNvSpPr>
          <p:nvPr>
            <p:ph type="title"/>
          </p:nvPr>
        </p:nvSpPr>
        <p:spPr>
          <a:xfrm>
            <a:off x="1146900" y="3068936"/>
            <a:ext cx="6850200" cy="841800"/>
          </a:xfrm>
          <a:prstGeom prst="rect">
            <a:avLst/>
          </a:prstGeom>
          <a:noFill/>
        </p:spPr>
        <p:txBody>
          <a:bodyPr spcFirstLastPara="1" wrap="square" lIns="91425" tIns="91425" rIns="91425" bIns="91425" anchor="ctr" anchorCtr="0">
            <a:noAutofit/>
          </a:bodyPr>
          <a:lstStyle>
            <a:lvl1pPr lvl="0" algn="ctr">
              <a:spcBef>
                <a:spcPts val="0"/>
              </a:spcBef>
              <a:spcAft>
                <a:spcPts val="0"/>
              </a:spcAft>
              <a:buSzPts val="3600"/>
              <a:buNone/>
              <a:defRPr sz="45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6" name="Google Shape;26;p3"/>
          <p:cNvSpPr txBox="1">
            <a:spLocks noGrp="1"/>
          </p:cNvSpPr>
          <p:nvPr>
            <p:ph type="title" idx="2" hasCustomPrompt="1"/>
          </p:nvPr>
        </p:nvSpPr>
        <p:spPr>
          <a:xfrm>
            <a:off x="3140400" y="925223"/>
            <a:ext cx="2863200" cy="1708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12000"/>
              <a:buNone/>
              <a:defRPr sz="12000">
                <a:solidFill>
                  <a:schemeClr val="dk1"/>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7" name="Google Shape;27;p3"/>
          <p:cNvSpPr txBox="1">
            <a:spLocks noGrp="1"/>
          </p:cNvSpPr>
          <p:nvPr>
            <p:ph type="subTitle" idx="1"/>
          </p:nvPr>
        </p:nvSpPr>
        <p:spPr>
          <a:xfrm>
            <a:off x="1693800" y="3823464"/>
            <a:ext cx="5756400" cy="623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200"/>
              <a:buNone/>
              <a:defRPr/>
            </a:lvl1pPr>
            <a:lvl2pPr lvl="1" rtl="0">
              <a:spcBef>
                <a:spcPts val="0"/>
              </a:spcBef>
              <a:spcAft>
                <a:spcPts val="0"/>
              </a:spcAft>
              <a:buSzPts val="2200"/>
              <a:buNone/>
              <a:defRPr sz="2200"/>
            </a:lvl2pPr>
            <a:lvl3pPr lvl="2" rtl="0">
              <a:spcBef>
                <a:spcPts val="0"/>
              </a:spcBef>
              <a:spcAft>
                <a:spcPts val="0"/>
              </a:spcAft>
              <a:buSzPts val="2200"/>
              <a:buNone/>
              <a:defRPr sz="2200"/>
            </a:lvl3pPr>
            <a:lvl4pPr lvl="3" rtl="0">
              <a:spcBef>
                <a:spcPts val="0"/>
              </a:spcBef>
              <a:spcAft>
                <a:spcPts val="0"/>
              </a:spcAft>
              <a:buSzPts val="2200"/>
              <a:buNone/>
              <a:defRPr sz="2200"/>
            </a:lvl4pPr>
            <a:lvl5pPr lvl="4" rtl="0">
              <a:spcBef>
                <a:spcPts val="0"/>
              </a:spcBef>
              <a:spcAft>
                <a:spcPts val="0"/>
              </a:spcAft>
              <a:buSzPts val="2200"/>
              <a:buNone/>
              <a:defRPr sz="2200"/>
            </a:lvl5pPr>
            <a:lvl6pPr lvl="5" rtl="0">
              <a:spcBef>
                <a:spcPts val="0"/>
              </a:spcBef>
              <a:spcAft>
                <a:spcPts val="0"/>
              </a:spcAft>
              <a:buSzPts val="2200"/>
              <a:buNone/>
              <a:defRPr sz="2200"/>
            </a:lvl6pPr>
            <a:lvl7pPr lvl="6" rtl="0">
              <a:spcBef>
                <a:spcPts val="0"/>
              </a:spcBef>
              <a:spcAft>
                <a:spcPts val="0"/>
              </a:spcAft>
              <a:buSzPts val="2200"/>
              <a:buNone/>
              <a:defRPr sz="2200"/>
            </a:lvl7pPr>
            <a:lvl8pPr lvl="7" rtl="0">
              <a:spcBef>
                <a:spcPts val="0"/>
              </a:spcBef>
              <a:spcAft>
                <a:spcPts val="0"/>
              </a:spcAft>
              <a:buSzPts val="2200"/>
              <a:buNone/>
              <a:defRPr sz="2200"/>
            </a:lvl8pPr>
            <a:lvl9pPr lvl="8" rtl="0">
              <a:spcBef>
                <a:spcPts val="0"/>
              </a:spcBef>
              <a:spcAft>
                <a:spcPts val="0"/>
              </a:spcAft>
              <a:buSzPts val="2200"/>
              <a:buNone/>
              <a:defRPr sz="2200"/>
            </a:lvl9pPr>
          </a:lstStyle>
          <a:p>
            <a:endParaRPr/>
          </a:p>
        </p:txBody>
      </p:sp>
      <p:sp>
        <p:nvSpPr>
          <p:cNvPr id="28" name="Google Shape;28;p3"/>
          <p:cNvSpPr/>
          <p:nvPr/>
        </p:nvSpPr>
        <p:spPr>
          <a:xfrm>
            <a:off x="6852570" y="4244879"/>
            <a:ext cx="1144520" cy="1145687"/>
          </a:xfrm>
          <a:custGeom>
            <a:avLst/>
            <a:gdLst/>
            <a:ahLst/>
            <a:cxnLst/>
            <a:rect l="l" t="t" r="r" b="b"/>
            <a:pathLst>
              <a:path w="29424" h="29454" fill="none" extrusionOk="0">
                <a:moveTo>
                  <a:pt x="18967" y="2371"/>
                </a:moveTo>
                <a:cubicBezTo>
                  <a:pt x="25806" y="4742"/>
                  <a:pt x="29423" y="12189"/>
                  <a:pt x="27083" y="18998"/>
                </a:cubicBezTo>
                <a:cubicBezTo>
                  <a:pt x="24712" y="25837"/>
                  <a:pt x="17265" y="29454"/>
                  <a:pt x="10426" y="27113"/>
                </a:cubicBezTo>
                <a:cubicBezTo>
                  <a:pt x="3617" y="24743"/>
                  <a:pt x="0" y="17296"/>
                  <a:pt x="2341" y="10457"/>
                </a:cubicBezTo>
                <a:cubicBezTo>
                  <a:pt x="4711" y="3648"/>
                  <a:pt x="12158" y="1"/>
                  <a:pt x="18967" y="2371"/>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29;p3"/>
          <p:cNvSpPr/>
          <p:nvPr/>
        </p:nvSpPr>
        <p:spPr>
          <a:xfrm>
            <a:off x="10" y="80779"/>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30;p3"/>
          <p:cNvSpPr/>
          <p:nvPr/>
        </p:nvSpPr>
        <p:spPr>
          <a:xfrm>
            <a:off x="6648473" y="-122721"/>
            <a:ext cx="451678" cy="451717"/>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 name="Google Shape;31;p3"/>
          <p:cNvSpPr/>
          <p:nvPr/>
        </p:nvSpPr>
        <p:spPr>
          <a:xfrm>
            <a:off x="2540620" y="-719259"/>
            <a:ext cx="1144520" cy="1145687"/>
          </a:xfrm>
          <a:custGeom>
            <a:avLst/>
            <a:gdLst/>
            <a:ahLst/>
            <a:cxnLst/>
            <a:rect l="l" t="t" r="r" b="b"/>
            <a:pathLst>
              <a:path w="29424" h="29454" fill="none" extrusionOk="0">
                <a:moveTo>
                  <a:pt x="18967" y="2371"/>
                </a:moveTo>
                <a:cubicBezTo>
                  <a:pt x="25806" y="4742"/>
                  <a:pt x="29423" y="12189"/>
                  <a:pt x="27083" y="18998"/>
                </a:cubicBezTo>
                <a:cubicBezTo>
                  <a:pt x="24712" y="25837"/>
                  <a:pt x="17265" y="29454"/>
                  <a:pt x="10426" y="27113"/>
                </a:cubicBezTo>
                <a:cubicBezTo>
                  <a:pt x="3617" y="24743"/>
                  <a:pt x="0" y="17296"/>
                  <a:pt x="2341" y="10457"/>
                </a:cubicBezTo>
                <a:cubicBezTo>
                  <a:pt x="4711" y="3648"/>
                  <a:pt x="12158" y="1"/>
                  <a:pt x="18967" y="2371"/>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32;p3"/>
          <p:cNvSpPr/>
          <p:nvPr/>
        </p:nvSpPr>
        <p:spPr>
          <a:xfrm>
            <a:off x="-813290" y="4749729"/>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 name="Google Shape;33;p3"/>
          <p:cNvSpPr/>
          <p:nvPr/>
        </p:nvSpPr>
        <p:spPr>
          <a:xfrm>
            <a:off x="-131739" y="3823471"/>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4" name="Google Shape;34;p3"/>
          <p:cNvSpPr/>
          <p:nvPr/>
        </p:nvSpPr>
        <p:spPr>
          <a:xfrm>
            <a:off x="-39725" y="1873600"/>
            <a:ext cx="693132" cy="694353"/>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5" name="Google Shape;35;p3"/>
          <p:cNvGrpSpPr/>
          <p:nvPr/>
        </p:nvGrpSpPr>
        <p:grpSpPr>
          <a:xfrm>
            <a:off x="7544274" y="1469732"/>
            <a:ext cx="1265051" cy="1265051"/>
            <a:chOff x="3912750" y="637550"/>
            <a:chExt cx="947533" cy="947533"/>
          </a:xfrm>
        </p:grpSpPr>
        <p:sp>
          <p:nvSpPr>
            <p:cNvPr id="36" name="Google Shape;36;p3"/>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 name="Google Shape;37;p3"/>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5">
  <p:cSld name="CUSTOM_24">
    <p:spTree>
      <p:nvGrpSpPr>
        <p:cNvPr id="1" name="Shape 364"/>
        <p:cNvGrpSpPr/>
        <p:nvPr/>
      </p:nvGrpSpPr>
      <p:grpSpPr>
        <a:xfrm>
          <a:off x="0" y="0"/>
          <a:ext cx="0" cy="0"/>
          <a:chOff x="0" y="0"/>
          <a:chExt cx="0" cy="0"/>
        </a:xfrm>
      </p:grpSpPr>
      <p:sp>
        <p:nvSpPr>
          <p:cNvPr id="365" name="Google Shape;365;p26"/>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6" name="Google Shape;366;p26"/>
          <p:cNvSpPr/>
          <p:nvPr/>
        </p:nvSpPr>
        <p:spPr>
          <a:xfrm rot="-8493879">
            <a:off x="3645057" y="-1125988"/>
            <a:ext cx="7437821" cy="3930979"/>
          </a:xfrm>
          <a:custGeom>
            <a:avLst/>
            <a:gdLst/>
            <a:ahLst/>
            <a:cxnLst/>
            <a:rect l="l" t="t" r="r" b="b"/>
            <a:pathLst>
              <a:path w="92592" h="48936" extrusionOk="0">
                <a:moveTo>
                  <a:pt x="64841" y="1"/>
                </a:moveTo>
                <a:cubicBezTo>
                  <a:pt x="58884" y="1"/>
                  <a:pt x="53522" y="1916"/>
                  <a:pt x="50559" y="5316"/>
                </a:cubicBezTo>
                <a:cubicBezTo>
                  <a:pt x="45456" y="11168"/>
                  <a:pt x="45800" y="21411"/>
                  <a:pt x="40578" y="21411"/>
                </a:cubicBezTo>
                <a:cubicBezTo>
                  <a:pt x="40506" y="21411"/>
                  <a:pt x="40432" y="21409"/>
                  <a:pt x="40358" y="21405"/>
                </a:cubicBezTo>
                <a:cubicBezTo>
                  <a:pt x="36232" y="21194"/>
                  <a:pt x="34026" y="16844"/>
                  <a:pt x="29913" y="16844"/>
                </a:cubicBezTo>
                <a:cubicBezTo>
                  <a:pt x="28602" y="16844"/>
                  <a:pt x="27097" y="17286"/>
                  <a:pt x="25274" y="18444"/>
                </a:cubicBezTo>
                <a:cubicBezTo>
                  <a:pt x="17732" y="23249"/>
                  <a:pt x="21643" y="29740"/>
                  <a:pt x="21084" y="33830"/>
                </a:cubicBezTo>
                <a:cubicBezTo>
                  <a:pt x="20943" y="34861"/>
                  <a:pt x="20429" y="35229"/>
                  <a:pt x="19656" y="35229"/>
                </a:cubicBezTo>
                <a:cubicBezTo>
                  <a:pt x="17739" y="35229"/>
                  <a:pt x="14230" y="32968"/>
                  <a:pt x="10875" y="32968"/>
                </a:cubicBezTo>
                <a:cubicBezTo>
                  <a:pt x="10219" y="32968"/>
                  <a:pt x="9570" y="33054"/>
                  <a:pt x="8939" y="33260"/>
                </a:cubicBezTo>
                <a:cubicBezTo>
                  <a:pt x="3766" y="34958"/>
                  <a:pt x="1398" y="39763"/>
                  <a:pt x="1956" y="42578"/>
                </a:cubicBezTo>
                <a:cubicBezTo>
                  <a:pt x="2515" y="45405"/>
                  <a:pt x="1" y="48936"/>
                  <a:pt x="1" y="48936"/>
                </a:cubicBezTo>
                <a:lnTo>
                  <a:pt x="91195" y="48936"/>
                </a:lnTo>
                <a:cubicBezTo>
                  <a:pt x="91195" y="48936"/>
                  <a:pt x="92591" y="30578"/>
                  <a:pt x="90357" y="18299"/>
                </a:cubicBezTo>
                <a:cubicBezTo>
                  <a:pt x="90357" y="18299"/>
                  <a:pt x="88547" y="8702"/>
                  <a:pt x="78346" y="3339"/>
                </a:cubicBezTo>
                <a:cubicBezTo>
                  <a:pt x="74006" y="1055"/>
                  <a:pt x="69260" y="1"/>
                  <a:pt x="64841"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7" name="Google Shape;367;p26"/>
          <p:cNvSpPr/>
          <p:nvPr/>
        </p:nvSpPr>
        <p:spPr>
          <a:xfrm flipH="1">
            <a:off x="-3394072" y="4582279"/>
            <a:ext cx="451678" cy="451717"/>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8" name="Google Shape;368;p26"/>
          <p:cNvSpPr/>
          <p:nvPr/>
        </p:nvSpPr>
        <p:spPr>
          <a:xfrm flipH="1">
            <a:off x="3467514" y="4690879"/>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9" name="Google Shape;369;p26"/>
          <p:cNvSpPr/>
          <p:nvPr/>
        </p:nvSpPr>
        <p:spPr>
          <a:xfrm flipH="1">
            <a:off x="-710354" y="921546"/>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0" name="Google Shape;370;p26"/>
          <p:cNvSpPr/>
          <p:nvPr/>
        </p:nvSpPr>
        <p:spPr>
          <a:xfrm flipH="1">
            <a:off x="-3537086" y="365416"/>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71" name="Google Shape;371;p26"/>
          <p:cNvGrpSpPr/>
          <p:nvPr/>
        </p:nvGrpSpPr>
        <p:grpSpPr>
          <a:xfrm flipH="1">
            <a:off x="239045" y="3921850"/>
            <a:ext cx="947533" cy="947533"/>
            <a:chOff x="3912750" y="637550"/>
            <a:chExt cx="947533" cy="947533"/>
          </a:xfrm>
        </p:grpSpPr>
        <p:sp>
          <p:nvSpPr>
            <p:cNvPr id="372" name="Google Shape;372;p26"/>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3" name="Google Shape;373;p26"/>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374" name="Google Shape;374;p26"/>
          <p:cNvSpPr/>
          <p:nvPr/>
        </p:nvSpPr>
        <p:spPr>
          <a:xfrm flipH="1">
            <a:off x="8740721" y="1021000"/>
            <a:ext cx="693132" cy="694353"/>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5" name="Google Shape;375;p26"/>
          <p:cNvSpPr txBox="1">
            <a:spLocks noGrp="1"/>
          </p:cNvSpPr>
          <p:nvPr>
            <p:ph type="title"/>
          </p:nvPr>
        </p:nvSpPr>
        <p:spPr>
          <a:xfrm>
            <a:off x="713225" y="657995"/>
            <a:ext cx="7717500" cy="3630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76" name="Google Shape;376;p26"/>
          <p:cNvSpPr/>
          <p:nvPr/>
        </p:nvSpPr>
        <p:spPr>
          <a:xfrm flipH="1">
            <a:off x="7680205" y="4518343"/>
            <a:ext cx="1060519" cy="1060490"/>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6">
  <p:cSld name="CUSTOM_25">
    <p:spTree>
      <p:nvGrpSpPr>
        <p:cNvPr id="1" name="Shape 377"/>
        <p:cNvGrpSpPr/>
        <p:nvPr/>
      </p:nvGrpSpPr>
      <p:grpSpPr>
        <a:xfrm>
          <a:off x="0" y="0"/>
          <a:ext cx="0" cy="0"/>
          <a:chOff x="0" y="0"/>
          <a:chExt cx="0" cy="0"/>
        </a:xfrm>
      </p:grpSpPr>
      <p:sp>
        <p:nvSpPr>
          <p:cNvPr id="378" name="Google Shape;378;p27"/>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9" name="Google Shape;379;p27"/>
          <p:cNvSpPr/>
          <p:nvPr/>
        </p:nvSpPr>
        <p:spPr>
          <a:xfrm rot="-2700000" flipH="1">
            <a:off x="3719835" y="491275"/>
            <a:ext cx="7570871" cy="4973344"/>
          </a:xfrm>
          <a:custGeom>
            <a:avLst/>
            <a:gdLst/>
            <a:ahLst/>
            <a:cxnLst/>
            <a:rect l="l" t="t" r="r" b="b"/>
            <a:pathLst>
              <a:path w="102546" h="67363" extrusionOk="0">
                <a:moveTo>
                  <a:pt x="0" y="1"/>
                </a:moveTo>
                <a:lnTo>
                  <a:pt x="0" y="67363"/>
                </a:lnTo>
                <a:lnTo>
                  <a:pt x="102546" y="67363"/>
                </a:lnTo>
                <a:cubicBezTo>
                  <a:pt x="102322" y="66357"/>
                  <a:pt x="98937" y="50201"/>
                  <a:pt x="91384" y="46414"/>
                </a:cubicBezTo>
                <a:cubicBezTo>
                  <a:pt x="83563" y="42503"/>
                  <a:pt x="70848" y="43341"/>
                  <a:pt x="57720" y="39576"/>
                </a:cubicBezTo>
                <a:cubicBezTo>
                  <a:pt x="44592" y="35799"/>
                  <a:pt x="41664" y="21978"/>
                  <a:pt x="33284" y="13174"/>
                </a:cubicBezTo>
                <a:cubicBezTo>
                  <a:pt x="24905" y="4381"/>
                  <a:pt x="17642" y="2984"/>
                  <a:pt x="8559" y="2425"/>
                </a:cubicBezTo>
                <a:cubicBezTo>
                  <a:pt x="4693" y="2180"/>
                  <a:pt x="2034" y="1129"/>
                  <a:pt x="0"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0" name="Google Shape;380;p27"/>
          <p:cNvSpPr/>
          <p:nvPr/>
        </p:nvSpPr>
        <p:spPr>
          <a:xfrm rot="6120395" flipH="1">
            <a:off x="-3108134" y="-506771"/>
            <a:ext cx="7437662" cy="3930895"/>
          </a:xfrm>
          <a:custGeom>
            <a:avLst/>
            <a:gdLst/>
            <a:ahLst/>
            <a:cxnLst/>
            <a:rect l="l" t="t" r="r" b="b"/>
            <a:pathLst>
              <a:path w="92592" h="48936" extrusionOk="0">
                <a:moveTo>
                  <a:pt x="64841" y="1"/>
                </a:moveTo>
                <a:cubicBezTo>
                  <a:pt x="58884" y="1"/>
                  <a:pt x="53522" y="1916"/>
                  <a:pt x="50559" y="5316"/>
                </a:cubicBezTo>
                <a:cubicBezTo>
                  <a:pt x="45456" y="11168"/>
                  <a:pt x="45800" y="21411"/>
                  <a:pt x="40578" y="21411"/>
                </a:cubicBezTo>
                <a:cubicBezTo>
                  <a:pt x="40506" y="21411"/>
                  <a:pt x="40432" y="21409"/>
                  <a:pt x="40358" y="21405"/>
                </a:cubicBezTo>
                <a:cubicBezTo>
                  <a:pt x="36232" y="21194"/>
                  <a:pt x="34026" y="16844"/>
                  <a:pt x="29913" y="16844"/>
                </a:cubicBezTo>
                <a:cubicBezTo>
                  <a:pt x="28602" y="16844"/>
                  <a:pt x="27097" y="17286"/>
                  <a:pt x="25274" y="18444"/>
                </a:cubicBezTo>
                <a:cubicBezTo>
                  <a:pt x="17732" y="23249"/>
                  <a:pt x="21643" y="29740"/>
                  <a:pt x="21084" y="33830"/>
                </a:cubicBezTo>
                <a:cubicBezTo>
                  <a:pt x="20943" y="34861"/>
                  <a:pt x="20429" y="35229"/>
                  <a:pt x="19656" y="35229"/>
                </a:cubicBezTo>
                <a:cubicBezTo>
                  <a:pt x="17739" y="35229"/>
                  <a:pt x="14230" y="32968"/>
                  <a:pt x="10875" y="32968"/>
                </a:cubicBezTo>
                <a:cubicBezTo>
                  <a:pt x="10219" y="32968"/>
                  <a:pt x="9570" y="33054"/>
                  <a:pt x="8939" y="33260"/>
                </a:cubicBezTo>
                <a:cubicBezTo>
                  <a:pt x="3766" y="34958"/>
                  <a:pt x="1398" y="39763"/>
                  <a:pt x="1956" y="42578"/>
                </a:cubicBezTo>
                <a:cubicBezTo>
                  <a:pt x="2515" y="45405"/>
                  <a:pt x="1" y="48936"/>
                  <a:pt x="1" y="48936"/>
                </a:cubicBezTo>
                <a:lnTo>
                  <a:pt x="91195" y="48936"/>
                </a:lnTo>
                <a:cubicBezTo>
                  <a:pt x="91195" y="48936"/>
                  <a:pt x="92591" y="30578"/>
                  <a:pt x="90357" y="18299"/>
                </a:cubicBezTo>
                <a:cubicBezTo>
                  <a:pt x="90357" y="18299"/>
                  <a:pt x="88547" y="8702"/>
                  <a:pt x="78346" y="3339"/>
                </a:cubicBezTo>
                <a:cubicBezTo>
                  <a:pt x="74006" y="1055"/>
                  <a:pt x="69260" y="1"/>
                  <a:pt x="64841"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1" name="Google Shape;381;p27"/>
          <p:cNvSpPr/>
          <p:nvPr/>
        </p:nvSpPr>
        <p:spPr>
          <a:xfrm>
            <a:off x="8430736" y="4159529"/>
            <a:ext cx="451678" cy="451717"/>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2" name="Google Shape;382;p27"/>
          <p:cNvSpPr/>
          <p:nvPr/>
        </p:nvSpPr>
        <p:spPr>
          <a:xfrm>
            <a:off x="-105326" y="4449279"/>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3" name="Google Shape;383;p27"/>
          <p:cNvSpPr/>
          <p:nvPr/>
        </p:nvSpPr>
        <p:spPr>
          <a:xfrm>
            <a:off x="1129575" y="4449271"/>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4" name="Google Shape;384;p27"/>
          <p:cNvSpPr/>
          <p:nvPr/>
        </p:nvSpPr>
        <p:spPr>
          <a:xfrm>
            <a:off x="8038174" y="-9"/>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85" name="Google Shape;385;p27"/>
          <p:cNvGrpSpPr/>
          <p:nvPr/>
        </p:nvGrpSpPr>
        <p:grpSpPr>
          <a:xfrm>
            <a:off x="8632864" y="1246850"/>
            <a:ext cx="947533" cy="947533"/>
            <a:chOff x="3912750" y="637550"/>
            <a:chExt cx="947533" cy="947533"/>
          </a:xfrm>
        </p:grpSpPr>
        <p:sp>
          <p:nvSpPr>
            <p:cNvPr id="386" name="Google Shape;386;p27"/>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7" name="Google Shape;387;p27"/>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388" name="Google Shape;388;p27"/>
          <p:cNvSpPr/>
          <p:nvPr/>
        </p:nvSpPr>
        <p:spPr>
          <a:xfrm>
            <a:off x="-405911" y="759175"/>
            <a:ext cx="693132" cy="694353"/>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9" name="Google Shape;389;p27"/>
          <p:cNvSpPr txBox="1">
            <a:spLocks noGrp="1"/>
          </p:cNvSpPr>
          <p:nvPr>
            <p:ph type="title"/>
          </p:nvPr>
        </p:nvSpPr>
        <p:spPr>
          <a:xfrm>
            <a:off x="713225" y="657995"/>
            <a:ext cx="7717500" cy="3630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2">
  <p:cSld name="CUSTOM_9">
    <p:spTree>
      <p:nvGrpSpPr>
        <p:cNvPr id="1" name="Shape 462"/>
        <p:cNvGrpSpPr/>
        <p:nvPr/>
      </p:nvGrpSpPr>
      <p:grpSpPr>
        <a:xfrm>
          <a:off x="0" y="0"/>
          <a:ext cx="0" cy="0"/>
          <a:chOff x="0" y="0"/>
          <a:chExt cx="0" cy="0"/>
        </a:xfrm>
      </p:grpSpPr>
      <p:sp>
        <p:nvSpPr>
          <p:cNvPr id="463" name="Google Shape;463;p33"/>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64" name="Google Shape;464;p33"/>
          <p:cNvSpPr/>
          <p:nvPr/>
        </p:nvSpPr>
        <p:spPr>
          <a:xfrm flipH="1">
            <a:off x="-392142" y="-755851"/>
            <a:ext cx="8066268" cy="7715650"/>
          </a:xfrm>
          <a:custGeom>
            <a:avLst/>
            <a:gdLst/>
            <a:ahLst/>
            <a:cxnLst/>
            <a:rect l="l" t="t" r="r" b="b"/>
            <a:pathLst>
              <a:path w="183878" h="208517" extrusionOk="0">
                <a:moveTo>
                  <a:pt x="159240" y="0"/>
                </a:moveTo>
                <a:cubicBezTo>
                  <a:pt x="153253" y="2843"/>
                  <a:pt x="147568" y="6332"/>
                  <a:pt x="142356" y="10381"/>
                </a:cubicBezTo>
                <a:cubicBezTo>
                  <a:pt x="135249" y="16066"/>
                  <a:pt x="129778" y="21795"/>
                  <a:pt x="124868" y="30237"/>
                </a:cubicBezTo>
                <a:cubicBezTo>
                  <a:pt x="119958" y="38723"/>
                  <a:pt x="117460" y="49663"/>
                  <a:pt x="115134" y="59139"/>
                </a:cubicBezTo>
                <a:cubicBezTo>
                  <a:pt x="114057" y="63446"/>
                  <a:pt x="112980" y="67840"/>
                  <a:pt x="110826" y="71760"/>
                </a:cubicBezTo>
                <a:cubicBezTo>
                  <a:pt x="103159" y="85931"/>
                  <a:pt x="84853" y="89678"/>
                  <a:pt x="71630" y="98852"/>
                </a:cubicBezTo>
                <a:cubicBezTo>
                  <a:pt x="61982" y="105572"/>
                  <a:pt x="54918" y="115306"/>
                  <a:pt x="51515" y="126505"/>
                </a:cubicBezTo>
                <a:cubicBezTo>
                  <a:pt x="47423" y="140116"/>
                  <a:pt x="48500" y="156269"/>
                  <a:pt x="38550" y="166391"/>
                </a:cubicBezTo>
                <a:cubicBezTo>
                  <a:pt x="32520" y="172593"/>
                  <a:pt x="23647" y="174962"/>
                  <a:pt x="16454" y="179787"/>
                </a:cubicBezTo>
                <a:cubicBezTo>
                  <a:pt x="7064" y="186032"/>
                  <a:pt x="991" y="197274"/>
                  <a:pt x="0" y="208516"/>
                </a:cubicBezTo>
                <a:lnTo>
                  <a:pt x="183878" y="208516"/>
                </a:lnTo>
                <a:lnTo>
                  <a:pt x="183878" y="0"/>
                </a:ln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65" name="Google Shape;465;p33"/>
          <p:cNvSpPr txBox="1">
            <a:spLocks noGrp="1"/>
          </p:cNvSpPr>
          <p:nvPr>
            <p:ph type="subTitle" idx="1"/>
          </p:nvPr>
        </p:nvSpPr>
        <p:spPr>
          <a:xfrm>
            <a:off x="4732850" y="2230325"/>
            <a:ext cx="3139200" cy="12306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800"/>
              <a:buNone/>
              <a:defRPr sz="1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6" name="Google Shape;466;p33"/>
          <p:cNvSpPr txBox="1">
            <a:spLocks noGrp="1"/>
          </p:cNvSpPr>
          <p:nvPr>
            <p:ph type="title"/>
          </p:nvPr>
        </p:nvSpPr>
        <p:spPr>
          <a:xfrm>
            <a:off x="713225" y="657995"/>
            <a:ext cx="7717500" cy="3630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67" name="Google Shape;467;p33"/>
          <p:cNvSpPr/>
          <p:nvPr/>
        </p:nvSpPr>
        <p:spPr>
          <a:xfrm flipH="1">
            <a:off x="8551414" y="642622"/>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68" name="Google Shape;468;p33"/>
          <p:cNvSpPr/>
          <p:nvPr/>
        </p:nvSpPr>
        <p:spPr>
          <a:xfrm flipH="1">
            <a:off x="140853" y="613634"/>
            <a:ext cx="451678" cy="451717"/>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69" name="Google Shape;469;p33"/>
          <p:cNvSpPr/>
          <p:nvPr/>
        </p:nvSpPr>
        <p:spPr>
          <a:xfrm flipH="1">
            <a:off x="6921701" y="-667566"/>
            <a:ext cx="1144520" cy="1145687"/>
          </a:xfrm>
          <a:custGeom>
            <a:avLst/>
            <a:gdLst/>
            <a:ahLst/>
            <a:cxnLst/>
            <a:rect l="l" t="t" r="r" b="b"/>
            <a:pathLst>
              <a:path w="29424" h="29454" fill="none" extrusionOk="0">
                <a:moveTo>
                  <a:pt x="18967" y="2371"/>
                </a:moveTo>
                <a:cubicBezTo>
                  <a:pt x="25806" y="4742"/>
                  <a:pt x="29423" y="12189"/>
                  <a:pt x="27083" y="18998"/>
                </a:cubicBezTo>
                <a:cubicBezTo>
                  <a:pt x="24712" y="25837"/>
                  <a:pt x="17265" y="29454"/>
                  <a:pt x="10426" y="27113"/>
                </a:cubicBezTo>
                <a:cubicBezTo>
                  <a:pt x="3617" y="24743"/>
                  <a:pt x="0" y="17296"/>
                  <a:pt x="2341" y="10457"/>
                </a:cubicBezTo>
                <a:cubicBezTo>
                  <a:pt x="4711" y="3648"/>
                  <a:pt x="12158" y="1"/>
                  <a:pt x="18967" y="2371"/>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0" name="Google Shape;470;p33"/>
          <p:cNvSpPr/>
          <p:nvPr/>
        </p:nvSpPr>
        <p:spPr>
          <a:xfrm flipH="1">
            <a:off x="369671" y="2037401"/>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1" name="Google Shape;471;p33"/>
          <p:cNvSpPr/>
          <p:nvPr/>
        </p:nvSpPr>
        <p:spPr>
          <a:xfrm>
            <a:off x="2424585" y="4468980"/>
            <a:ext cx="822888" cy="824337"/>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472" name="Google Shape;472;p33"/>
          <p:cNvGrpSpPr/>
          <p:nvPr/>
        </p:nvGrpSpPr>
        <p:grpSpPr>
          <a:xfrm>
            <a:off x="7286384" y="4248613"/>
            <a:ext cx="1265051" cy="1265051"/>
            <a:chOff x="3912750" y="637550"/>
            <a:chExt cx="947533" cy="947533"/>
          </a:xfrm>
        </p:grpSpPr>
        <p:sp>
          <p:nvSpPr>
            <p:cNvPr id="473" name="Google Shape;473;p33"/>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4" name="Google Shape;474;p33"/>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3">
  <p:cSld name="CUSTOM_10">
    <p:spTree>
      <p:nvGrpSpPr>
        <p:cNvPr id="1" name="Shape 475"/>
        <p:cNvGrpSpPr/>
        <p:nvPr/>
      </p:nvGrpSpPr>
      <p:grpSpPr>
        <a:xfrm>
          <a:off x="0" y="0"/>
          <a:ext cx="0" cy="0"/>
          <a:chOff x="0" y="0"/>
          <a:chExt cx="0" cy="0"/>
        </a:xfrm>
      </p:grpSpPr>
      <p:sp>
        <p:nvSpPr>
          <p:cNvPr id="476" name="Google Shape;476;p34"/>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7" name="Google Shape;477;p34"/>
          <p:cNvSpPr/>
          <p:nvPr/>
        </p:nvSpPr>
        <p:spPr>
          <a:xfrm rot="10800000">
            <a:off x="-1695388" y="-1501822"/>
            <a:ext cx="10924738" cy="7653447"/>
          </a:xfrm>
          <a:custGeom>
            <a:avLst/>
            <a:gdLst/>
            <a:ahLst/>
            <a:cxnLst/>
            <a:rect l="l" t="t" r="r" b="b"/>
            <a:pathLst>
              <a:path w="102546" h="67363" extrusionOk="0">
                <a:moveTo>
                  <a:pt x="0" y="1"/>
                </a:moveTo>
                <a:lnTo>
                  <a:pt x="0" y="67363"/>
                </a:lnTo>
                <a:lnTo>
                  <a:pt x="102546" y="67363"/>
                </a:lnTo>
                <a:cubicBezTo>
                  <a:pt x="102322" y="66357"/>
                  <a:pt x="98937" y="50201"/>
                  <a:pt x="91384" y="46414"/>
                </a:cubicBezTo>
                <a:cubicBezTo>
                  <a:pt x="83563" y="42503"/>
                  <a:pt x="70848" y="43341"/>
                  <a:pt x="57720" y="39576"/>
                </a:cubicBezTo>
                <a:cubicBezTo>
                  <a:pt x="44592" y="35799"/>
                  <a:pt x="41664" y="21978"/>
                  <a:pt x="33284" y="13174"/>
                </a:cubicBezTo>
                <a:cubicBezTo>
                  <a:pt x="24905" y="4381"/>
                  <a:pt x="17642" y="2984"/>
                  <a:pt x="8559" y="2425"/>
                </a:cubicBezTo>
                <a:cubicBezTo>
                  <a:pt x="4693" y="2180"/>
                  <a:pt x="2034" y="1129"/>
                  <a:pt x="0"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8" name="Google Shape;478;p34"/>
          <p:cNvSpPr txBox="1">
            <a:spLocks noGrp="1"/>
          </p:cNvSpPr>
          <p:nvPr>
            <p:ph type="title"/>
          </p:nvPr>
        </p:nvSpPr>
        <p:spPr>
          <a:xfrm>
            <a:off x="5128006" y="1802863"/>
            <a:ext cx="3483900" cy="959400"/>
          </a:xfrm>
          <a:prstGeom prst="rect">
            <a:avLst/>
          </a:prstGeom>
        </p:spPr>
        <p:txBody>
          <a:bodyPr spcFirstLastPara="1" wrap="square" lIns="91425" tIns="91425" rIns="91425" bIns="91425" anchor="ctr" anchorCtr="0">
            <a:noAutofit/>
          </a:bodyPr>
          <a:lstStyle>
            <a:lvl1pPr lvl="0" rtl="0">
              <a:spcBef>
                <a:spcPts val="0"/>
              </a:spcBef>
              <a:spcAft>
                <a:spcPts val="0"/>
              </a:spcAft>
              <a:buSzPts val="2200"/>
              <a:buNone/>
              <a:defRPr sz="25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479" name="Google Shape;479;p34"/>
          <p:cNvSpPr txBox="1">
            <a:spLocks noGrp="1"/>
          </p:cNvSpPr>
          <p:nvPr>
            <p:ph type="body" idx="1"/>
          </p:nvPr>
        </p:nvSpPr>
        <p:spPr>
          <a:xfrm>
            <a:off x="5128006" y="2941438"/>
            <a:ext cx="3483900" cy="1229700"/>
          </a:xfrm>
          <a:prstGeom prst="rect">
            <a:avLst/>
          </a:prstGeom>
        </p:spPr>
        <p:txBody>
          <a:bodyPr spcFirstLastPara="1" wrap="square" lIns="91425" tIns="91425" rIns="91425" bIns="91425" anchor="t" anchorCtr="0">
            <a:noAutofit/>
          </a:bodyPr>
          <a:lstStyle>
            <a:lvl1pPr marL="457200" lvl="0" indent="-330200" algn="ctr" rtl="0">
              <a:spcBef>
                <a:spcPts val="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480" name="Google Shape;480;p34"/>
          <p:cNvSpPr/>
          <p:nvPr/>
        </p:nvSpPr>
        <p:spPr>
          <a:xfrm rot="9619136" flipH="1">
            <a:off x="4221920" y="24507"/>
            <a:ext cx="1423564" cy="1423525"/>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81" name="Google Shape;481;p34"/>
          <p:cNvSpPr/>
          <p:nvPr/>
        </p:nvSpPr>
        <p:spPr>
          <a:xfrm rot="10800000" flipH="1">
            <a:off x="-346021" y="4728100"/>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82" name="Google Shape;482;p34"/>
          <p:cNvSpPr/>
          <p:nvPr/>
        </p:nvSpPr>
        <p:spPr>
          <a:xfrm rot="9619136" flipH="1">
            <a:off x="3915839" y="329659"/>
            <a:ext cx="451676" cy="451714"/>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83" name="Google Shape;483;p34"/>
          <p:cNvSpPr/>
          <p:nvPr/>
        </p:nvSpPr>
        <p:spPr>
          <a:xfrm rot="10800000">
            <a:off x="-524953" y="597515"/>
            <a:ext cx="822888" cy="824337"/>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484" name="Google Shape;484;p34"/>
          <p:cNvGrpSpPr/>
          <p:nvPr/>
        </p:nvGrpSpPr>
        <p:grpSpPr>
          <a:xfrm rot="10800000">
            <a:off x="7663085" y="-250805"/>
            <a:ext cx="1265051" cy="1265051"/>
            <a:chOff x="3912750" y="637550"/>
            <a:chExt cx="947533" cy="947533"/>
          </a:xfrm>
        </p:grpSpPr>
        <p:sp>
          <p:nvSpPr>
            <p:cNvPr id="485" name="Google Shape;485;p34"/>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86" name="Google Shape;486;p34"/>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p:cSld name="CUSTOM_18">
    <p:spTree>
      <p:nvGrpSpPr>
        <p:cNvPr id="1" name="Shape 557"/>
        <p:cNvGrpSpPr/>
        <p:nvPr/>
      </p:nvGrpSpPr>
      <p:grpSpPr>
        <a:xfrm>
          <a:off x="0" y="0"/>
          <a:ext cx="0" cy="0"/>
          <a:chOff x="0" y="0"/>
          <a:chExt cx="0" cy="0"/>
        </a:xfrm>
      </p:grpSpPr>
      <p:sp>
        <p:nvSpPr>
          <p:cNvPr id="558" name="Google Shape;558;p40"/>
          <p:cNvSpPr/>
          <p:nvPr/>
        </p:nvSpPr>
        <p:spPr>
          <a:xfrm flipH="1">
            <a:off x="-184147"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59" name="Google Shape;559;p40"/>
          <p:cNvSpPr/>
          <p:nvPr/>
        </p:nvSpPr>
        <p:spPr>
          <a:xfrm rot="-7575992">
            <a:off x="3311472" y="-1827843"/>
            <a:ext cx="9206100" cy="6299659"/>
          </a:xfrm>
          <a:custGeom>
            <a:avLst/>
            <a:gdLst/>
            <a:ahLst/>
            <a:cxnLst/>
            <a:rect l="l" t="t" r="r" b="b"/>
            <a:pathLst>
              <a:path w="92592" h="48936" extrusionOk="0">
                <a:moveTo>
                  <a:pt x="64841" y="1"/>
                </a:moveTo>
                <a:cubicBezTo>
                  <a:pt x="58884" y="1"/>
                  <a:pt x="53522" y="1916"/>
                  <a:pt x="50559" y="5316"/>
                </a:cubicBezTo>
                <a:cubicBezTo>
                  <a:pt x="45456" y="11168"/>
                  <a:pt x="45800" y="21411"/>
                  <a:pt x="40578" y="21411"/>
                </a:cubicBezTo>
                <a:cubicBezTo>
                  <a:pt x="40506" y="21411"/>
                  <a:pt x="40432" y="21409"/>
                  <a:pt x="40358" y="21405"/>
                </a:cubicBezTo>
                <a:cubicBezTo>
                  <a:pt x="36232" y="21194"/>
                  <a:pt x="34026" y="16844"/>
                  <a:pt x="29913" y="16844"/>
                </a:cubicBezTo>
                <a:cubicBezTo>
                  <a:pt x="28602" y="16844"/>
                  <a:pt x="27097" y="17286"/>
                  <a:pt x="25274" y="18444"/>
                </a:cubicBezTo>
                <a:cubicBezTo>
                  <a:pt x="17732" y="23249"/>
                  <a:pt x="21643" y="29740"/>
                  <a:pt x="21084" y="33830"/>
                </a:cubicBezTo>
                <a:cubicBezTo>
                  <a:pt x="20943" y="34861"/>
                  <a:pt x="20429" y="35229"/>
                  <a:pt x="19656" y="35229"/>
                </a:cubicBezTo>
                <a:cubicBezTo>
                  <a:pt x="17739" y="35229"/>
                  <a:pt x="14230" y="32968"/>
                  <a:pt x="10875" y="32968"/>
                </a:cubicBezTo>
                <a:cubicBezTo>
                  <a:pt x="10219" y="32968"/>
                  <a:pt x="9570" y="33054"/>
                  <a:pt x="8939" y="33260"/>
                </a:cubicBezTo>
                <a:cubicBezTo>
                  <a:pt x="3766" y="34958"/>
                  <a:pt x="1398" y="39763"/>
                  <a:pt x="1956" y="42578"/>
                </a:cubicBezTo>
                <a:cubicBezTo>
                  <a:pt x="2515" y="45405"/>
                  <a:pt x="1" y="48936"/>
                  <a:pt x="1" y="48936"/>
                </a:cubicBezTo>
                <a:lnTo>
                  <a:pt x="91195" y="48936"/>
                </a:lnTo>
                <a:cubicBezTo>
                  <a:pt x="91195" y="48936"/>
                  <a:pt x="92591" y="30578"/>
                  <a:pt x="90357" y="18299"/>
                </a:cubicBezTo>
                <a:cubicBezTo>
                  <a:pt x="90357" y="18299"/>
                  <a:pt x="88547" y="8702"/>
                  <a:pt x="78346" y="3339"/>
                </a:cubicBezTo>
                <a:cubicBezTo>
                  <a:pt x="74006" y="1055"/>
                  <a:pt x="69260" y="1"/>
                  <a:pt x="64841"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0" name="Google Shape;560;p40"/>
          <p:cNvSpPr/>
          <p:nvPr/>
        </p:nvSpPr>
        <p:spPr>
          <a:xfrm flipH="1">
            <a:off x="-2061964" y="1029175"/>
            <a:ext cx="6411366" cy="6132485"/>
          </a:xfrm>
          <a:custGeom>
            <a:avLst/>
            <a:gdLst/>
            <a:ahLst/>
            <a:cxnLst/>
            <a:rect l="l" t="t" r="r" b="b"/>
            <a:pathLst>
              <a:path w="183878" h="208517" extrusionOk="0">
                <a:moveTo>
                  <a:pt x="159240" y="0"/>
                </a:moveTo>
                <a:cubicBezTo>
                  <a:pt x="153253" y="2843"/>
                  <a:pt x="147568" y="6332"/>
                  <a:pt x="142356" y="10381"/>
                </a:cubicBezTo>
                <a:cubicBezTo>
                  <a:pt x="135249" y="16066"/>
                  <a:pt x="129778" y="21795"/>
                  <a:pt x="124868" y="30237"/>
                </a:cubicBezTo>
                <a:cubicBezTo>
                  <a:pt x="119958" y="38723"/>
                  <a:pt x="117460" y="49663"/>
                  <a:pt x="115134" y="59139"/>
                </a:cubicBezTo>
                <a:cubicBezTo>
                  <a:pt x="114057" y="63446"/>
                  <a:pt x="112980" y="67840"/>
                  <a:pt x="110826" y="71760"/>
                </a:cubicBezTo>
                <a:cubicBezTo>
                  <a:pt x="103159" y="85931"/>
                  <a:pt x="84853" y="89678"/>
                  <a:pt x="71630" y="98852"/>
                </a:cubicBezTo>
                <a:cubicBezTo>
                  <a:pt x="61982" y="105572"/>
                  <a:pt x="54918" y="115306"/>
                  <a:pt x="51515" y="126505"/>
                </a:cubicBezTo>
                <a:cubicBezTo>
                  <a:pt x="47423" y="140116"/>
                  <a:pt x="48500" y="156269"/>
                  <a:pt x="38550" y="166391"/>
                </a:cubicBezTo>
                <a:cubicBezTo>
                  <a:pt x="32520" y="172593"/>
                  <a:pt x="23647" y="174962"/>
                  <a:pt x="16454" y="179787"/>
                </a:cubicBezTo>
                <a:cubicBezTo>
                  <a:pt x="7064" y="186032"/>
                  <a:pt x="991" y="197274"/>
                  <a:pt x="0" y="208516"/>
                </a:cubicBezTo>
                <a:lnTo>
                  <a:pt x="183878" y="208516"/>
                </a:lnTo>
                <a:lnTo>
                  <a:pt x="183878" y="0"/>
                </a:ln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1" name="Google Shape;561;p40"/>
          <p:cNvSpPr/>
          <p:nvPr/>
        </p:nvSpPr>
        <p:spPr>
          <a:xfrm flipH="1">
            <a:off x="-5" y="1719684"/>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2" name="Google Shape;562;p40"/>
          <p:cNvSpPr/>
          <p:nvPr/>
        </p:nvSpPr>
        <p:spPr>
          <a:xfrm flipH="1">
            <a:off x="614252" y="-65996"/>
            <a:ext cx="451678" cy="451717"/>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3" name="Google Shape;563;p40"/>
          <p:cNvSpPr/>
          <p:nvPr/>
        </p:nvSpPr>
        <p:spPr>
          <a:xfrm flipH="1">
            <a:off x="7051289" y="4905491"/>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4" name="Google Shape;564;p40"/>
          <p:cNvSpPr/>
          <p:nvPr/>
        </p:nvSpPr>
        <p:spPr>
          <a:xfrm flipH="1">
            <a:off x="7973495" y="-66004"/>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5" name="Google Shape;565;p40"/>
          <p:cNvSpPr/>
          <p:nvPr/>
        </p:nvSpPr>
        <p:spPr>
          <a:xfrm flipH="1">
            <a:off x="370614" y="4477166"/>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566" name="Google Shape;566;p40"/>
          <p:cNvGrpSpPr/>
          <p:nvPr/>
        </p:nvGrpSpPr>
        <p:grpSpPr>
          <a:xfrm flipH="1">
            <a:off x="5585945" y="-561800"/>
            <a:ext cx="947533" cy="947533"/>
            <a:chOff x="3912750" y="637550"/>
            <a:chExt cx="947533" cy="947533"/>
          </a:xfrm>
        </p:grpSpPr>
        <p:sp>
          <p:nvSpPr>
            <p:cNvPr id="567" name="Google Shape;567;p40"/>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8" name="Google Shape;568;p40"/>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69" name="Google Shape;569;p40"/>
          <p:cNvSpPr/>
          <p:nvPr/>
        </p:nvSpPr>
        <p:spPr>
          <a:xfrm flipH="1">
            <a:off x="3348871" y="4755200"/>
            <a:ext cx="693132" cy="694353"/>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ackground 1">
  <p:cSld name="CUSTOM_19">
    <p:spTree>
      <p:nvGrpSpPr>
        <p:cNvPr id="1" name="Shape 570"/>
        <p:cNvGrpSpPr/>
        <p:nvPr/>
      </p:nvGrpSpPr>
      <p:grpSpPr>
        <a:xfrm>
          <a:off x="0" y="0"/>
          <a:ext cx="0" cy="0"/>
          <a:chOff x="0" y="0"/>
          <a:chExt cx="0" cy="0"/>
        </a:xfrm>
      </p:grpSpPr>
      <p:sp>
        <p:nvSpPr>
          <p:cNvPr id="571" name="Google Shape;571;p41"/>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2" name="Google Shape;572;p41"/>
          <p:cNvSpPr/>
          <p:nvPr/>
        </p:nvSpPr>
        <p:spPr>
          <a:xfrm rot="-3075939">
            <a:off x="4301454" y="1956101"/>
            <a:ext cx="7570775" cy="4973281"/>
          </a:xfrm>
          <a:custGeom>
            <a:avLst/>
            <a:gdLst/>
            <a:ahLst/>
            <a:cxnLst/>
            <a:rect l="l" t="t" r="r" b="b"/>
            <a:pathLst>
              <a:path w="102546" h="67363" extrusionOk="0">
                <a:moveTo>
                  <a:pt x="0" y="1"/>
                </a:moveTo>
                <a:lnTo>
                  <a:pt x="0" y="67363"/>
                </a:lnTo>
                <a:lnTo>
                  <a:pt x="102546" y="67363"/>
                </a:lnTo>
                <a:cubicBezTo>
                  <a:pt x="102322" y="66357"/>
                  <a:pt x="98937" y="50201"/>
                  <a:pt x="91384" y="46414"/>
                </a:cubicBezTo>
                <a:cubicBezTo>
                  <a:pt x="83563" y="42503"/>
                  <a:pt x="70848" y="43341"/>
                  <a:pt x="57720" y="39576"/>
                </a:cubicBezTo>
                <a:cubicBezTo>
                  <a:pt x="44592" y="35799"/>
                  <a:pt x="41664" y="21978"/>
                  <a:pt x="33284" y="13174"/>
                </a:cubicBezTo>
                <a:cubicBezTo>
                  <a:pt x="24905" y="4381"/>
                  <a:pt x="17642" y="2984"/>
                  <a:pt x="8559" y="2425"/>
                </a:cubicBezTo>
                <a:cubicBezTo>
                  <a:pt x="4693" y="2180"/>
                  <a:pt x="2034" y="1129"/>
                  <a:pt x="0"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3" name="Google Shape;573;p41"/>
          <p:cNvSpPr/>
          <p:nvPr/>
        </p:nvSpPr>
        <p:spPr>
          <a:xfrm rot="9103592" flipH="1">
            <a:off x="-736449" y="-1679977"/>
            <a:ext cx="7437770" cy="5089555"/>
          </a:xfrm>
          <a:custGeom>
            <a:avLst/>
            <a:gdLst/>
            <a:ahLst/>
            <a:cxnLst/>
            <a:rect l="l" t="t" r="r" b="b"/>
            <a:pathLst>
              <a:path w="92592" h="48936" extrusionOk="0">
                <a:moveTo>
                  <a:pt x="64841" y="1"/>
                </a:moveTo>
                <a:cubicBezTo>
                  <a:pt x="58884" y="1"/>
                  <a:pt x="53522" y="1916"/>
                  <a:pt x="50559" y="5316"/>
                </a:cubicBezTo>
                <a:cubicBezTo>
                  <a:pt x="45456" y="11168"/>
                  <a:pt x="45800" y="21411"/>
                  <a:pt x="40578" y="21411"/>
                </a:cubicBezTo>
                <a:cubicBezTo>
                  <a:pt x="40506" y="21411"/>
                  <a:pt x="40432" y="21409"/>
                  <a:pt x="40358" y="21405"/>
                </a:cubicBezTo>
                <a:cubicBezTo>
                  <a:pt x="36232" y="21194"/>
                  <a:pt x="34026" y="16844"/>
                  <a:pt x="29913" y="16844"/>
                </a:cubicBezTo>
                <a:cubicBezTo>
                  <a:pt x="28602" y="16844"/>
                  <a:pt x="27097" y="17286"/>
                  <a:pt x="25274" y="18444"/>
                </a:cubicBezTo>
                <a:cubicBezTo>
                  <a:pt x="17732" y="23249"/>
                  <a:pt x="21643" y="29740"/>
                  <a:pt x="21084" y="33830"/>
                </a:cubicBezTo>
                <a:cubicBezTo>
                  <a:pt x="20943" y="34861"/>
                  <a:pt x="20429" y="35229"/>
                  <a:pt x="19656" y="35229"/>
                </a:cubicBezTo>
                <a:cubicBezTo>
                  <a:pt x="17739" y="35229"/>
                  <a:pt x="14230" y="32968"/>
                  <a:pt x="10875" y="32968"/>
                </a:cubicBezTo>
                <a:cubicBezTo>
                  <a:pt x="10219" y="32968"/>
                  <a:pt x="9570" y="33054"/>
                  <a:pt x="8939" y="33260"/>
                </a:cubicBezTo>
                <a:cubicBezTo>
                  <a:pt x="3766" y="34958"/>
                  <a:pt x="1398" y="39763"/>
                  <a:pt x="1956" y="42578"/>
                </a:cubicBezTo>
                <a:cubicBezTo>
                  <a:pt x="2515" y="45405"/>
                  <a:pt x="1" y="48936"/>
                  <a:pt x="1" y="48936"/>
                </a:cubicBezTo>
                <a:lnTo>
                  <a:pt x="91195" y="48936"/>
                </a:lnTo>
                <a:cubicBezTo>
                  <a:pt x="91195" y="48936"/>
                  <a:pt x="92591" y="30578"/>
                  <a:pt x="90357" y="18299"/>
                </a:cubicBezTo>
                <a:cubicBezTo>
                  <a:pt x="90357" y="18299"/>
                  <a:pt x="88547" y="8702"/>
                  <a:pt x="78346" y="3339"/>
                </a:cubicBezTo>
                <a:cubicBezTo>
                  <a:pt x="74006" y="1055"/>
                  <a:pt x="69260" y="1"/>
                  <a:pt x="64841"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4" name="Google Shape;574;p41"/>
          <p:cNvSpPr/>
          <p:nvPr/>
        </p:nvSpPr>
        <p:spPr>
          <a:xfrm rot="10800000">
            <a:off x="2140773" y="4666738"/>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5" name="Google Shape;575;p41"/>
          <p:cNvSpPr/>
          <p:nvPr/>
        </p:nvSpPr>
        <p:spPr>
          <a:xfrm rot="-7572997">
            <a:off x="9225983" y="3708212"/>
            <a:ext cx="451684" cy="451723"/>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6" name="Google Shape;576;p41"/>
          <p:cNvSpPr/>
          <p:nvPr/>
        </p:nvSpPr>
        <p:spPr>
          <a:xfrm rot="10800000" flipH="1">
            <a:off x="7463000" y="-417497"/>
            <a:ext cx="822888" cy="824337"/>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577" name="Google Shape;577;p41"/>
          <p:cNvGrpSpPr/>
          <p:nvPr/>
        </p:nvGrpSpPr>
        <p:grpSpPr>
          <a:xfrm rot="10800000" flipH="1">
            <a:off x="324724" y="-271330"/>
            <a:ext cx="1265051" cy="1265051"/>
            <a:chOff x="3912750" y="637550"/>
            <a:chExt cx="947533" cy="947533"/>
          </a:xfrm>
        </p:grpSpPr>
        <p:sp>
          <p:nvSpPr>
            <p:cNvPr id="578" name="Google Shape;578;p41"/>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9" name="Google Shape;579;p41"/>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80" name="Google Shape;580;p41"/>
          <p:cNvSpPr/>
          <p:nvPr/>
        </p:nvSpPr>
        <p:spPr>
          <a:xfrm rot="1205794">
            <a:off x="7274479" y="3684239"/>
            <a:ext cx="1255248" cy="1255213"/>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81" name="Google Shape;581;p41"/>
          <p:cNvSpPr/>
          <p:nvPr/>
        </p:nvSpPr>
        <p:spPr>
          <a:xfrm rot="4432563">
            <a:off x="8298731" y="3767846"/>
            <a:ext cx="451679" cy="451718"/>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82" name="Google Shape;582;p41"/>
          <p:cNvSpPr/>
          <p:nvPr/>
        </p:nvSpPr>
        <p:spPr>
          <a:xfrm rot="10800000" flipH="1">
            <a:off x="-344463" y="4461962"/>
            <a:ext cx="1125652" cy="1127635"/>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300"/>
        <p:cNvGrpSpPr/>
        <p:nvPr/>
      </p:nvGrpSpPr>
      <p:grpSpPr>
        <a:xfrm>
          <a:off x="0" y="0"/>
          <a:ext cx="0" cy="0"/>
          <a:chOff x="0" y="0"/>
          <a:chExt cx="0" cy="0"/>
        </a:xfrm>
      </p:grpSpPr>
      <p:sp>
        <p:nvSpPr>
          <p:cNvPr id="301" name="Google Shape;301;p21"/>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2" name="Google Shape;302;p21"/>
          <p:cNvSpPr/>
          <p:nvPr/>
        </p:nvSpPr>
        <p:spPr>
          <a:xfrm rot="152678" flipH="1">
            <a:off x="423099" y="-382664"/>
            <a:ext cx="9221569" cy="6057697"/>
          </a:xfrm>
          <a:custGeom>
            <a:avLst/>
            <a:gdLst/>
            <a:ahLst/>
            <a:cxnLst/>
            <a:rect l="l" t="t" r="r" b="b"/>
            <a:pathLst>
              <a:path w="102546" h="67363" extrusionOk="0">
                <a:moveTo>
                  <a:pt x="0" y="1"/>
                </a:moveTo>
                <a:lnTo>
                  <a:pt x="0" y="67363"/>
                </a:lnTo>
                <a:lnTo>
                  <a:pt x="102546" y="67363"/>
                </a:lnTo>
                <a:cubicBezTo>
                  <a:pt x="102322" y="66357"/>
                  <a:pt x="98937" y="50201"/>
                  <a:pt x="91384" y="46414"/>
                </a:cubicBezTo>
                <a:cubicBezTo>
                  <a:pt x="83563" y="42503"/>
                  <a:pt x="70848" y="43341"/>
                  <a:pt x="57720" y="39576"/>
                </a:cubicBezTo>
                <a:cubicBezTo>
                  <a:pt x="44592" y="35799"/>
                  <a:pt x="41664" y="21978"/>
                  <a:pt x="33284" y="13174"/>
                </a:cubicBezTo>
                <a:cubicBezTo>
                  <a:pt x="24905" y="4381"/>
                  <a:pt x="17642" y="2984"/>
                  <a:pt x="8559" y="2425"/>
                </a:cubicBezTo>
                <a:cubicBezTo>
                  <a:pt x="4693" y="2180"/>
                  <a:pt x="2034" y="1129"/>
                  <a:pt x="0"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3" name="Google Shape;303;p21"/>
          <p:cNvSpPr txBox="1">
            <a:spLocks noGrp="1"/>
          </p:cNvSpPr>
          <p:nvPr>
            <p:ph type="title"/>
          </p:nvPr>
        </p:nvSpPr>
        <p:spPr>
          <a:xfrm>
            <a:off x="3622990" y="1807388"/>
            <a:ext cx="4981200" cy="841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04" name="Google Shape;304;p21"/>
          <p:cNvSpPr txBox="1">
            <a:spLocks noGrp="1"/>
          </p:cNvSpPr>
          <p:nvPr>
            <p:ph type="title" idx="2" hasCustomPrompt="1"/>
          </p:nvPr>
        </p:nvSpPr>
        <p:spPr>
          <a:xfrm>
            <a:off x="876150" y="1963501"/>
            <a:ext cx="2505600" cy="1216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2000">
                <a:solidFill>
                  <a:schemeClr val="dk1"/>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305" name="Google Shape;305;p21"/>
          <p:cNvSpPr txBox="1">
            <a:spLocks noGrp="1"/>
          </p:cNvSpPr>
          <p:nvPr>
            <p:ph type="subTitle" idx="1"/>
          </p:nvPr>
        </p:nvSpPr>
        <p:spPr>
          <a:xfrm>
            <a:off x="3622990" y="2712713"/>
            <a:ext cx="4981200" cy="62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200"/>
              <a:buNone/>
              <a:defRPr/>
            </a:lvl1pPr>
            <a:lvl2pPr lvl="1" rtl="0">
              <a:spcBef>
                <a:spcPts val="0"/>
              </a:spcBef>
              <a:spcAft>
                <a:spcPts val="0"/>
              </a:spcAft>
              <a:buSzPts val="2200"/>
              <a:buNone/>
              <a:defRPr sz="2200"/>
            </a:lvl2pPr>
            <a:lvl3pPr lvl="2" rtl="0">
              <a:spcBef>
                <a:spcPts val="0"/>
              </a:spcBef>
              <a:spcAft>
                <a:spcPts val="0"/>
              </a:spcAft>
              <a:buSzPts val="2200"/>
              <a:buNone/>
              <a:defRPr sz="2200"/>
            </a:lvl3pPr>
            <a:lvl4pPr lvl="3" rtl="0">
              <a:spcBef>
                <a:spcPts val="0"/>
              </a:spcBef>
              <a:spcAft>
                <a:spcPts val="0"/>
              </a:spcAft>
              <a:buSzPts val="2200"/>
              <a:buNone/>
              <a:defRPr sz="2200"/>
            </a:lvl4pPr>
            <a:lvl5pPr lvl="4" rtl="0">
              <a:spcBef>
                <a:spcPts val="0"/>
              </a:spcBef>
              <a:spcAft>
                <a:spcPts val="0"/>
              </a:spcAft>
              <a:buSzPts val="2200"/>
              <a:buNone/>
              <a:defRPr sz="2200"/>
            </a:lvl5pPr>
            <a:lvl6pPr lvl="5" rtl="0">
              <a:spcBef>
                <a:spcPts val="0"/>
              </a:spcBef>
              <a:spcAft>
                <a:spcPts val="0"/>
              </a:spcAft>
              <a:buSzPts val="2200"/>
              <a:buNone/>
              <a:defRPr sz="2200"/>
            </a:lvl6pPr>
            <a:lvl7pPr lvl="6" rtl="0">
              <a:spcBef>
                <a:spcPts val="0"/>
              </a:spcBef>
              <a:spcAft>
                <a:spcPts val="0"/>
              </a:spcAft>
              <a:buSzPts val="2200"/>
              <a:buNone/>
              <a:defRPr sz="2200"/>
            </a:lvl7pPr>
            <a:lvl8pPr lvl="7" rtl="0">
              <a:spcBef>
                <a:spcPts val="0"/>
              </a:spcBef>
              <a:spcAft>
                <a:spcPts val="0"/>
              </a:spcAft>
              <a:buSzPts val="2200"/>
              <a:buNone/>
              <a:defRPr sz="2200"/>
            </a:lvl8pPr>
            <a:lvl9pPr lvl="8" rtl="0">
              <a:spcBef>
                <a:spcPts val="0"/>
              </a:spcBef>
              <a:spcAft>
                <a:spcPts val="0"/>
              </a:spcAft>
              <a:buSzPts val="2200"/>
              <a:buNone/>
              <a:defRPr sz="2200"/>
            </a:lvl9pPr>
          </a:lstStyle>
          <a:p>
            <a:endParaRPr/>
          </a:p>
        </p:txBody>
      </p:sp>
      <p:sp>
        <p:nvSpPr>
          <p:cNvPr id="306" name="Google Shape;306;p21"/>
          <p:cNvSpPr/>
          <p:nvPr/>
        </p:nvSpPr>
        <p:spPr>
          <a:xfrm>
            <a:off x="205428" y="265022"/>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7" name="Google Shape;307;p21"/>
          <p:cNvSpPr/>
          <p:nvPr/>
        </p:nvSpPr>
        <p:spPr>
          <a:xfrm>
            <a:off x="8033415" y="2791322"/>
            <a:ext cx="451678" cy="451717"/>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8" name="Google Shape;308;p21"/>
          <p:cNvSpPr/>
          <p:nvPr/>
        </p:nvSpPr>
        <p:spPr>
          <a:xfrm>
            <a:off x="4783537" y="-584379"/>
            <a:ext cx="1144520" cy="1145687"/>
          </a:xfrm>
          <a:custGeom>
            <a:avLst/>
            <a:gdLst/>
            <a:ahLst/>
            <a:cxnLst/>
            <a:rect l="l" t="t" r="r" b="b"/>
            <a:pathLst>
              <a:path w="29424" h="29454" fill="none" extrusionOk="0">
                <a:moveTo>
                  <a:pt x="18967" y="2371"/>
                </a:moveTo>
                <a:cubicBezTo>
                  <a:pt x="25806" y="4742"/>
                  <a:pt x="29423" y="12189"/>
                  <a:pt x="27083" y="18998"/>
                </a:cubicBezTo>
                <a:cubicBezTo>
                  <a:pt x="24712" y="25837"/>
                  <a:pt x="17265" y="29454"/>
                  <a:pt x="10426" y="27113"/>
                </a:cubicBezTo>
                <a:cubicBezTo>
                  <a:pt x="3617" y="24743"/>
                  <a:pt x="0" y="17296"/>
                  <a:pt x="2341" y="10457"/>
                </a:cubicBezTo>
                <a:cubicBezTo>
                  <a:pt x="4711" y="3648"/>
                  <a:pt x="12158" y="1"/>
                  <a:pt x="18967" y="2371"/>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9" name="Google Shape;309;p21"/>
          <p:cNvSpPr/>
          <p:nvPr/>
        </p:nvSpPr>
        <p:spPr>
          <a:xfrm>
            <a:off x="4493304" y="4548814"/>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0" name="Google Shape;310;p21"/>
          <p:cNvSpPr/>
          <p:nvPr/>
        </p:nvSpPr>
        <p:spPr>
          <a:xfrm flipH="1">
            <a:off x="7662222" y="4772218"/>
            <a:ext cx="822888" cy="824337"/>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11" name="Google Shape;311;p21"/>
          <p:cNvGrpSpPr/>
          <p:nvPr/>
        </p:nvGrpSpPr>
        <p:grpSpPr>
          <a:xfrm flipH="1">
            <a:off x="1123410" y="-420787"/>
            <a:ext cx="1265051" cy="1265051"/>
            <a:chOff x="3912750" y="637550"/>
            <a:chExt cx="947533" cy="947533"/>
          </a:xfrm>
        </p:grpSpPr>
        <p:sp>
          <p:nvSpPr>
            <p:cNvPr id="312" name="Google Shape;312;p21"/>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3" name="Google Shape;313;p21"/>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24035586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27"/>
        <p:cNvGrpSpPr/>
        <p:nvPr/>
      </p:nvGrpSpPr>
      <p:grpSpPr>
        <a:xfrm>
          <a:off x="0" y="0"/>
          <a:ext cx="0" cy="0"/>
          <a:chOff x="0" y="0"/>
          <a:chExt cx="0" cy="0"/>
        </a:xfrm>
      </p:grpSpPr>
      <p:sp>
        <p:nvSpPr>
          <p:cNvPr id="128" name="Google Shape;128;p11"/>
          <p:cNvSpPr/>
          <p:nvPr/>
        </p:nvSpPr>
        <p:spPr>
          <a:xfrm flipH="1">
            <a:off x="794"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9" name="Google Shape;129;p11"/>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0" name="Google Shape;130;p11"/>
          <p:cNvSpPr txBox="1">
            <a:spLocks noGrp="1"/>
          </p:cNvSpPr>
          <p:nvPr>
            <p:ph type="subTitle" idx="1"/>
          </p:nvPr>
        </p:nvSpPr>
        <p:spPr>
          <a:xfrm>
            <a:off x="2026575" y="3231975"/>
            <a:ext cx="5081700" cy="3285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31" name="Google Shape;131;p11"/>
          <p:cNvSpPr txBox="1">
            <a:spLocks noGrp="1"/>
          </p:cNvSpPr>
          <p:nvPr>
            <p:ph type="title" hasCustomPrompt="1"/>
          </p:nvPr>
        </p:nvSpPr>
        <p:spPr>
          <a:xfrm>
            <a:off x="1142700" y="1173300"/>
            <a:ext cx="6858600" cy="1963500"/>
          </a:xfrm>
          <a:prstGeom prst="rect">
            <a:avLst/>
          </a:prstGeom>
        </p:spPr>
        <p:txBody>
          <a:bodyPr spcFirstLastPara="1" wrap="square" lIns="91425" tIns="91425" rIns="91425" bIns="91425" anchor="ctr" anchorCtr="0">
            <a:noAutofit/>
          </a:bodyPr>
          <a:lstStyle>
            <a:lvl1pPr lvl="0" algn="ctr">
              <a:spcBef>
                <a:spcPts val="0"/>
              </a:spcBef>
              <a:spcAft>
                <a:spcPts val="0"/>
              </a:spcAft>
              <a:buSzPts val="12000"/>
              <a:buNone/>
              <a:defRPr sz="9800">
                <a:solidFill>
                  <a:schemeClr val="dk1"/>
                </a:solidFill>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32" name="Google Shape;132;p11"/>
          <p:cNvSpPr/>
          <p:nvPr/>
        </p:nvSpPr>
        <p:spPr>
          <a:xfrm rot="10800000">
            <a:off x="3787264" y="-1056324"/>
            <a:ext cx="7570971" cy="4973410"/>
          </a:xfrm>
          <a:custGeom>
            <a:avLst/>
            <a:gdLst/>
            <a:ahLst/>
            <a:cxnLst/>
            <a:rect l="l" t="t" r="r" b="b"/>
            <a:pathLst>
              <a:path w="102546" h="67363" extrusionOk="0">
                <a:moveTo>
                  <a:pt x="0" y="1"/>
                </a:moveTo>
                <a:lnTo>
                  <a:pt x="0" y="67363"/>
                </a:lnTo>
                <a:lnTo>
                  <a:pt x="102546" y="67363"/>
                </a:lnTo>
                <a:cubicBezTo>
                  <a:pt x="102322" y="66357"/>
                  <a:pt x="98937" y="50201"/>
                  <a:pt x="91384" y="46414"/>
                </a:cubicBezTo>
                <a:cubicBezTo>
                  <a:pt x="83563" y="42503"/>
                  <a:pt x="70848" y="43341"/>
                  <a:pt x="57720" y="39576"/>
                </a:cubicBezTo>
                <a:cubicBezTo>
                  <a:pt x="44592" y="35799"/>
                  <a:pt x="41664" y="21978"/>
                  <a:pt x="33284" y="13174"/>
                </a:cubicBezTo>
                <a:cubicBezTo>
                  <a:pt x="24905" y="4381"/>
                  <a:pt x="17642" y="2984"/>
                  <a:pt x="8559" y="2425"/>
                </a:cubicBezTo>
                <a:cubicBezTo>
                  <a:pt x="4693" y="2180"/>
                  <a:pt x="2034" y="1129"/>
                  <a:pt x="0"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3" name="Google Shape;133;p11"/>
          <p:cNvSpPr/>
          <p:nvPr/>
        </p:nvSpPr>
        <p:spPr>
          <a:xfrm rot="5400000" flipH="1">
            <a:off x="-3290186" y="-562549"/>
            <a:ext cx="7570971" cy="4973410"/>
          </a:xfrm>
          <a:custGeom>
            <a:avLst/>
            <a:gdLst/>
            <a:ahLst/>
            <a:cxnLst/>
            <a:rect l="l" t="t" r="r" b="b"/>
            <a:pathLst>
              <a:path w="102546" h="67363" extrusionOk="0">
                <a:moveTo>
                  <a:pt x="0" y="1"/>
                </a:moveTo>
                <a:lnTo>
                  <a:pt x="0" y="67363"/>
                </a:lnTo>
                <a:lnTo>
                  <a:pt x="102546" y="67363"/>
                </a:lnTo>
                <a:cubicBezTo>
                  <a:pt x="102322" y="66357"/>
                  <a:pt x="98937" y="50201"/>
                  <a:pt x="91384" y="46414"/>
                </a:cubicBezTo>
                <a:cubicBezTo>
                  <a:pt x="83563" y="42503"/>
                  <a:pt x="70848" y="43341"/>
                  <a:pt x="57720" y="39576"/>
                </a:cubicBezTo>
                <a:cubicBezTo>
                  <a:pt x="44592" y="35799"/>
                  <a:pt x="41664" y="21978"/>
                  <a:pt x="33284" y="13174"/>
                </a:cubicBezTo>
                <a:cubicBezTo>
                  <a:pt x="24905" y="4381"/>
                  <a:pt x="17642" y="2984"/>
                  <a:pt x="8559" y="2425"/>
                </a:cubicBezTo>
                <a:cubicBezTo>
                  <a:pt x="4693" y="2180"/>
                  <a:pt x="2034" y="1129"/>
                  <a:pt x="0"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4" name="Google Shape;134;p11"/>
          <p:cNvSpPr/>
          <p:nvPr/>
        </p:nvSpPr>
        <p:spPr>
          <a:xfrm rot="10800000">
            <a:off x="472704" y="-730609"/>
            <a:ext cx="1144520" cy="1145687"/>
          </a:xfrm>
          <a:custGeom>
            <a:avLst/>
            <a:gdLst/>
            <a:ahLst/>
            <a:cxnLst/>
            <a:rect l="l" t="t" r="r" b="b"/>
            <a:pathLst>
              <a:path w="29424" h="29454" fill="none" extrusionOk="0">
                <a:moveTo>
                  <a:pt x="18967" y="2371"/>
                </a:moveTo>
                <a:cubicBezTo>
                  <a:pt x="25806" y="4742"/>
                  <a:pt x="29423" y="12189"/>
                  <a:pt x="27083" y="18998"/>
                </a:cubicBezTo>
                <a:cubicBezTo>
                  <a:pt x="24712" y="25837"/>
                  <a:pt x="17265" y="29454"/>
                  <a:pt x="10426" y="27113"/>
                </a:cubicBezTo>
                <a:cubicBezTo>
                  <a:pt x="3617" y="24743"/>
                  <a:pt x="0" y="17296"/>
                  <a:pt x="2341" y="10457"/>
                </a:cubicBezTo>
                <a:cubicBezTo>
                  <a:pt x="4711" y="3648"/>
                  <a:pt x="12158" y="1"/>
                  <a:pt x="18967" y="2371"/>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5" name="Google Shape;135;p11"/>
          <p:cNvSpPr/>
          <p:nvPr/>
        </p:nvSpPr>
        <p:spPr>
          <a:xfrm rot="10800000">
            <a:off x="-823764" y="1573116"/>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6" name="Google Shape;136;p11"/>
          <p:cNvSpPr/>
          <p:nvPr/>
        </p:nvSpPr>
        <p:spPr>
          <a:xfrm rot="10800000">
            <a:off x="462593" y="4691786"/>
            <a:ext cx="451678" cy="451717"/>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7" name="Google Shape;137;p11"/>
          <p:cNvSpPr/>
          <p:nvPr/>
        </p:nvSpPr>
        <p:spPr>
          <a:xfrm rot="10800000">
            <a:off x="3459729" y="4344791"/>
            <a:ext cx="1144520" cy="1145687"/>
          </a:xfrm>
          <a:custGeom>
            <a:avLst/>
            <a:gdLst/>
            <a:ahLst/>
            <a:cxnLst/>
            <a:rect l="l" t="t" r="r" b="b"/>
            <a:pathLst>
              <a:path w="29424" h="29454" fill="none" extrusionOk="0">
                <a:moveTo>
                  <a:pt x="18967" y="2371"/>
                </a:moveTo>
                <a:cubicBezTo>
                  <a:pt x="25806" y="4742"/>
                  <a:pt x="29423" y="12189"/>
                  <a:pt x="27083" y="18998"/>
                </a:cubicBezTo>
                <a:cubicBezTo>
                  <a:pt x="24712" y="25837"/>
                  <a:pt x="17265" y="29454"/>
                  <a:pt x="10426" y="27113"/>
                </a:cubicBezTo>
                <a:cubicBezTo>
                  <a:pt x="3617" y="24743"/>
                  <a:pt x="0" y="17296"/>
                  <a:pt x="2341" y="10457"/>
                </a:cubicBezTo>
                <a:cubicBezTo>
                  <a:pt x="4711" y="3648"/>
                  <a:pt x="12158" y="1"/>
                  <a:pt x="18967" y="2371"/>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8" name="Google Shape;138;p11"/>
          <p:cNvSpPr/>
          <p:nvPr/>
        </p:nvSpPr>
        <p:spPr>
          <a:xfrm rot="10800000">
            <a:off x="8607386" y="-402521"/>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9" name="Google Shape;139;p11"/>
          <p:cNvSpPr/>
          <p:nvPr/>
        </p:nvSpPr>
        <p:spPr>
          <a:xfrm flipH="1">
            <a:off x="8776662" y="2415913"/>
            <a:ext cx="693132" cy="694353"/>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140" name="Google Shape;140;p11"/>
          <p:cNvGrpSpPr/>
          <p:nvPr/>
        </p:nvGrpSpPr>
        <p:grpSpPr>
          <a:xfrm flipH="1">
            <a:off x="7149694" y="4426795"/>
            <a:ext cx="1265051" cy="1265051"/>
            <a:chOff x="3912750" y="637550"/>
            <a:chExt cx="947533" cy="947533"/>
          </a:xfrm>
        </p:grpSpPr>
        <p:sp>
          <p:nvSpPr>
            <p:cNvPr id="141" name="Google Shape;141;p11"/>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2" name="Google Shape;142;p11"/>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28490799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
        <p:cNvGrpSpPr/>
        <p:nvPr/>
      </p:nvGrpSpPr>
      <p:grpSpPr>
        <a:xfrm>
          <a:off x="0" y="0"/>
          <a:ext cx="0" cy="0"/>
          <a:chOff x="0" y="0"/>
          <a:chExt cx="0" cy="0"/>
        </a:xfrm>
      </p:grpSpPr>
      <p:sp>
        <p:nvSpPr>
          <p:cNvPr id="22" name="Google Shape;22;p6"/>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6"/>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24" name="Google Shape;24;p6"/>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6"/>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6"/>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x-none" smtClean="0"/>
              <a:pPr/>
              <a:t>‹#›</a:t>
            </a:fld>
            <a:endParaRPr lang="x-none"/>
          </a:p>
        </p:txBody>
      </p:sp>
      <p:pic>
        <p:nvPicPr>
          <p:cNvPr id="27" name="Google Shape;27;p6"/>
          <p:cNvPicPr preferRelativeResize="0"/>
          <p:nvPr/>
        </p:nvPicPr>
        <p:blipFill rotWithShape="1">
          <a:blip r:embed="rId2">
            <a:alphaModFix/>
          </a:blip>
          <a:srcRect/>
          <a:stretch/>
        </p:blipFill>
        <p:spPr>
          <a:xfrm>
            <a:off x="88547" y="76549"/>
            <a:ext cx="394406" cy="394589"/>
          </a:xfrm>
          <a:prstGeom prst="rect">
            <a:avLst/>
          </a:prstGeom>
          <a:noFill/>
          <a:ln>
            <a:noFill/>
          </a:ln>
        </p:spPr>
      </p:pic>
    </p:spTree>
    <p:extLst>
      <p:ext uri="{BB962C8B-B14F-4D97-AF65-F5344CB8AC3E}">
        <p14:creationId xmlns:p14="http://schemas.microsoft.com/office/powerpoint/2010/main" val="31117408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F074AD-5A0D-40B4-813D-34862D7DF200}"/>
              </a:ext>
            </a:extLst>
          </p:cNvPr>
          <p:cNvSpPr/>
          <p:nvPr userDrawn="1"/>
        </p:nvSpPr>
        <p:spPr>
          <a:xfrm>
            <a:off x="0" y="-1"/>
            <a:ext cx="9144000" cy="68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 name="Text Placeholder 9"/>
          <p:cNvSpPr>
            <a:spLocks noGrp="1"/>
          </p:cNvSpPr>
          <p:nvPr>
            <p:ph type="body" sz="quarter" idx="10" hasCustomPrompt="1"/>
          </p:nvPr>
        </p:nvSpPr>
        <p:spPr>
          <a:xfrm>
            <a:off x="242647" y="254632"/>
            <a:ext cx="8679898" cy="543185"/>
          </a:xfrm>
          <a:prstGeom prst="rect">
            <a:avLst/>
          </a:prstGeom>
        </p:spPr>
        <p:txBody>
          <a:bodyPr anchor="ctr"/>
          <a:lstStyle>
            <a:lvl1pPr marL="0" indent="0" algn="ctr">
              <a:buNone/>
              <a:defRPr sz="3000" b="0" baseline="0">
                <a:solidFill>
                  <a:schemeClr val="tx1"/>
                </a:solidFill>
                <a:latin typeface="+mj-lt"/>
                <a:cs typeface="Arial" pitchFamily="34" charset="0"/>
              </a:defRPr>
            </a:lvl1pPr>
          </a:lstStyle>
          <a:p>
            <a:pPr lvl="0"/>
            <a:r>
              <a:rPr lang="en-US" altLang="ko-KR" dirty="0"/>
              <a:t>BASIC LAYOUT</a:t>
            </a:r>
          </a:p>
        </p:txBody>
      </p:sp>
      <p:sp>
        <p:nvSpPr>
          <p:cNvPr id="9" name="Rectangle 8">
            <a:extLst>
              <a:ext uri="{FF2B5EF4-FFF2-40B4-BE49-F238E27FC236}">
                <a16:creationId xmlns:a16="http://schemas.microsoft.com/office/drawing/2014/main" id="{136F6D66-F2F9-4BF4-99F9-B1BA1142497F}"/>
              </a:ext>
            </a:extLst>
          </p:cNvPr>
          <p:cNvSpPr/>
          <p:nvPr userDrawn="1"/>
        </p:nvSpPr>
        <p:spPr>
          <a:xfrm>
            <a:off x="0" y="5094514"/>
            <a:ext cx="9144000" cy="489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Tree>
    <p:extLst>
      <p:ext uri="{BB962C8B-B14F-4D97-AF65-F5344CB8AC3E}">
        <p14:creationId xmlns:p14="http://schemas.microsoft.com/office/powerpoint/2010/main" val="1517115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8"/>
        <p:cNvGrpSpPr/>
        <p:nvPr/>
      </p:nvGrpSpPr>
      <p:grpSpPr>
        <a:xfrm>
          <a:off x="0" y="0"/>
          <a:ext cx="0" cy="0"/>
          <a:chOff x="0" y="0"/>
          <a:chExt cx="0" cy="0"/>
        </a:xfrm>
      </p:grpSpPr>
      <p:sp>
        <p:nvSpPr>
          <p:cNvPr id="39" name="Google Shape;39;p4"/>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0" name="Google Shape;40;p4"/>
          <p:cNvSpPr/>
          <p:nvPr/>
        </p:nvSpPr>
        <p:spPr>
          <a:xfrm>
            <a:off x="-306961" y="569001"/>
            <a:ext cx="7570971" cy="4973410"/>
          </a:xfrm>
          <a:custGeom>
            <a:avLst/>
            <a:gdLst/>
            <a:ahLst/>
            <a:cxnLst/>
            <a:rect l="l" t="t" r="r" b="b"/>
            <a:pathLst>
              <a:path w="102546" h="67363" extrusionOk="0">
                <a:moveTo>
                  <a:pt x="0" y="1"/>
                </a:moveTo>
                <a:lnTo>
                  <a:pt x="0" y="67363"/>
                </a:lnTo>
                <a:lnTo>
                  <a:pt x="102546" y="67363"/>
                </a:lnTo>
                <a:cubicBezTo>
                  <a:pt x="102322" y="66357"/>
                  <a:pt x="98937" y="50201"/>
                  <a:pt x="91384" y="46414"/>
                </a:cubicBezTo>
                <a:cubicBezTo>
                  <a:pt x="83563" y="42503"/>
                  <a:pt x="70848" y="43341"/>
                  <a:pt x="57720" y="39576"/>
                </a:cubicBezTo>
                <a:cubicBezTo>
                  <a:pt x="44592" y="35799"/>
                  <a:pt x="41664" y="21978"/>
                  <a:pt x="33284" y="13174"/>
                </a:cubicBezTo>
                <a:cubicBezTo>
                  <a:pt x="24905" y="4381"/>
                  <a:pt x="17642" y="2984"/>
                  <a:pt x="8559" y="2425"/>
                </a:cubicBezTo>
                <a:cubicBezTo>
                  <a:pt x="4693" y="2180"/>
                  <a:pt x="2034" y="1129"/>
                  <a:pt x="0"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1" name="Google Shape;41;p4"/>
          <p:cNvSpPr txBox="1">
            <a:spLocks noGrp="1"/>
          </p:cNvSpPr>
          <p:nvPr>
            <p:ph type="subTitle" idx="1"/>
          </p:nvPr>
        </p:nvSpPr>
        <p:spPr>
          <a:xfrm>
            <a:off x="539500" y="1150475"/>
            <a:ext cx="8064900" cy="327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rgbClr val="434343"/>
              </a:buClr>
              <a:buSzPts val="480"/>
              <a:buAutoNum type="arabicPeriod"/>
              <a:defRPr sz="1200"/>
            </a:lvl1pPr>
            <a:lvl2pPr lvl="1">
              <a:spcBef>
                <a:spcPts val="0"/>
              </a:spcBef>
              <a:spcAft>
                <a:spcPts val="0"/>
              </a:spcAft>
              <a:buClr>
                <a:srgbClr val="434343"/>
              </a:buClr>
              <a:buSzPts val="480"/>
              <a:buFont typeface="Roboto Condensed Light"/>
              <a:buAutoNum type="alphaLcPeriod"/>
              <a:defRPr/>
            </a:lvl2pPr>
            <a:lvl3pPr lvl="2">
              <a:spcBef>
                <a:spcPts val="0"/>
              </a:spcBef>
              <a:spcAft>
                <a:spcPts val="0"/>
              </a:spcAft>
              <a:buClr>
                <a:srgbClr val="434343"/>
              </a:buClr>
              <a:buSzPts val="480"/>
              <a:buFont typeface="Roboto Condensed Light"/>
              <a:buAutoNum type="romanLcPeriod"/>
              <a:defRPr/>
            </a:lvl3pPr>
            <a:lvl4pPr lvl="3">
              <a:spcBef>
                <a:spcPts val="0"/>
              </a:spcBef>
              <a:spcAft>
                <a:spcPts val="0"/>
              </a:spcAft>
              <a:buClr>
                <a:srgbClr val="434343"/>
              </a:buClr>
              <a:buSzPts val="480"/>
              <a:buFont typeface="Roboto Condensed Light"/>
              <a:buAutoNum type="arabicPeriod"/>
              <a:defRPr/>
            </a:lvl4pPr>
            <a:lvl5pPr lvl="4">
              <a:spcBef>
                <a:spcPts val="0"/>
              </a:spcBef>
              <a:spcAft>
                <a:spcPts val="0"/>
              </a:spcAft>
              <a:buClr>
                <a:srgbClr val="434343"/>
              </a:buClr>
              <a:buSzPts val="480"/>
              <a:buFont typeface="Roboto Condensed Light"/>
              <a:buAutoNum type="alphaLcPeriod"/>
              <a:defRPr/>
            </a:lvl5pPr>
            <a:lvl6pPr lvl="5">
              <a:spcBef>
                <a:spcPts val="0"/>
              </a:spcBef>
              <a:spcAft>
                <a:spcPts val="0"/>
              </a:spcAft>
              <a:buClr>
                <a:srgbClr val="434343"/>
              </a:buClr>
              <a:buSzPts val="480"/>
              <a:buFont typeface="Roboto Condensed Light"/>
              <a:buAutoNum type="romanLcPeriod"/>
              <a:defRPr/>
            </a:lvl6pPr>
            <a:lvl7pPr lvl="6">
              <a:spcBef>
                <a:spcPts val="0"/>
              </a:spcBef>
              <a:spcAft>
                <a:spcPts val="0"/>
              </a:spcAft>
              <a:buClr>
                <a:srgbClr val="434343"/>
              </a:buClr>
              <a:buSzPts val="480"/>
              <a:buFont typeface="Roboto Condensed Light"/>
              <a:buAutoNum type="arabicPeriod"/>
              <a:defRPr/>
            </a:lvl7pPr>
            <a:lvl8pPr lvl="7">
              <a:spcBef>
                <a:spcPts val="0"/>
              </a:spcBef>
              <a:spcAft>
                <a:spcPts val="0"/>
              </a:spcAft>
              <a:buClr>
                <a:srgbClr val="434343"/>
              </a:buClr>
              <a:buSzPts val="480"/>
              <a:buFont typeface="Roboto Condensed Light"/>
              <a:buAutoNum type="alphaLcPeriod"/>
              <a:defRPr/>
            </a:lvl8pPr>
            <a:lvl9pPr lvl="8">
              <a:spcBef>
                <a:spcPts val="0"/>
              </a:spcBef>
              <a:spcAft>
                <a:spcPts val="0"/>
              </a:spcAft>
              <a:buClr>
                <a:srgbClr val="434343"/>
              </a:buClr>
              <a:buSzPts val="480"/>
              <a:buFont typeface="Roboto Condensed Light"/>
              <a:buAutoNum type="romanLcPeriod"/>
              <a:defRPr/>
            </a:lvl9pPr>
          </a:lstStyle>
          <a:p>
            <a:endParaRPr/>
          </a:p>
        </p:txBody>
      </p:sp>
      <p:sp>
        <p:nvSpPr>
          <p:cNvPr id="42" name="Google Shape;42;p4"/>
          <p:cNvSpPr txBox="1">
            <a:spLocks noGrp="1"/>
          </p:cNvSpPr>
          <p:nvPr>
            <p:ph type="title"/>
          </p:nvPr>
        </p:nvSpPr>
        <p:spPr>
          <a:xfrm>
            <a:off x="713225" y="657995"/>
            <a:ext cx="7717500" cy="363000"/>
          </a:xfrm>
          <a:prstGeom prst="rect">
            <a:avLst/>
          </a:prstGeom>
          <a:noFill/>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3" name="Google Shape;43;p4"/>
          <p:cNvSpPr/>
          <p:nvPr/>
        </p:nvSpPr>
        <p:spPr>
          <a:xfrm flipH="1">
            <a:off x="-1039340" y="2434784"/>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4" name="Google Shape;44;p4"/>
          <p:cNvSpPr/>
          <p:nvPr/>
        </p:nvSpPr>
        <p:spPr>
          <a:xfrm flipH="1">
            <a:off x="8628904" y="24929"/>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5" name="Google Shape;45;p4"/>
          <p:cNvSpPr/>
          <p:nvPr/>
        </p:nvSpPr>
        <p:spPr>
          <a:xfrm flipH="1">
            <a:off x="8402854" y="4749729"/>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6" name="Google Shape;46;p4"/>
          <p:cNvSpPr/>
          <p:nvPr/>
        </p:nvSpPr>
        <p:spPr>
          <a:xfrm flipH="1">
            <a:off x="7428185" y="-1004829"/>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 name="Google Shape;47;p4"/>
          <p:cNvSpPr/>
          <p:nvPr/>
        </p:nvSpPr>
        <p:spPr>
          <a:xfrm flipH="1">
            <a:off x="1222079" y="5009091"/>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8" name="Google Shape;48;p4"/>
          <p:cNvSpPr/>
          <p:nvPr/>
        </p:nvSpPr>
        <p:spPr>
          <a:xfrm>
            <a:off x="-96450" y="-125362"/>
            <a:ext cx="693132" cy="694353"/>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49" name="Google Shape;49;p4"/>
          <p:cNvGrpSpPr/>
          <p:nvPr/>
        </p:nvGrpSpPr>
        <p:grpSpPr>
          <a:xfrm>
            <a:off x="4288299" y="4703032"/>
            <a:ext cx="1265051" cy="1265051"/>
            <a:chOff x="3912750" y="637550"/>
            <a:chExt cx="947533" cy="947533"/>
          </a:xfrm>
        </p:grpSpPr>
        <p:sp>
          <p:nvSpPr>
            <p:cNvPr id="50" name="Google Shape;50;p4"/>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1" name="Google Shape;51;p4"/>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2"/>
        <p:cNvGrpSpPr/>
        <p:nvPr/>
      </p:nvGrpSpPr>
      <p:grpSpPr>
        <a:xfrm>
          <a:off x="0" y="0"/>
          <a:ext cx="0" cy="0"/>
          <a:chOff x="0" y="0"/>
          <a:chExt cx="0" cy="0"/>
        </a:xfrm>
      </p:grpSpPr>
      <p:sp>
        <p:nvSpPr>
          <p:cNvPr id="53" name="Google Shape;53;p5"/>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4" name="Google Shape;54;p5"/>
          <p:cNvSpPr/>
          <p:nvPr/>
        </p:nvSpPr>
        <p:spPr>
          <a:xfrm rot="10800000">
            <a:off x="1812164" y="-192224"/>
            <a:ext cx="7570971" cy="4973410"/>
          </a:xfrm>
          <a:custGeom>
            <a:avLst/>
            <a:gdLst/>
            <a:ahLst/>
            <a:cxnLst/>
            <a:rect l="l" t="t" r="r" b="b"/>
            <a:pathLst>
              <a:path w="102546" h="67363" extrusionOk="0">
                <a:moveTo>
                  <a:pt x="0" y="1"/>
                </a:moveTo>
                <a:lnTo>
                  <a:pt x="0" y="67363"/>
                </a:lnTo>
                <a:lnTo>
                  <a:pt x="102546" y="67363"/>
                </a:lnTo>
                <a:cubicBezTo>
                  <a:pt x="102322" y="66357"/>
                  <a:pt x="98937" y="50201"/>
                  <a:pt x="91384" y="46414"/>
                </a:cubicBezTo>
                <a:cubicBezTo>
                  <a:pt x="83563" y="42503"/>
                  <a:pt x="70848" y="43341"/>
                  <a:pt x="57720" y="39576"/>
                </a:cubicBezTo>
                <a:cubicBezTo>
                  <a:pt x="44592" y="35799"/>
                  <a:pt x="41664" y="21978"/>
                  <a:pt x="33284" y="13174"/>
                </a:cubicBezTo>
                <a:cubicBezTo>
                  <a:pt x="24905" y="4381"/>
                  <a:pt x="17642" y="2984"/>
                  <a:pt x="8559" y="2425"/>
                </a:cubicBezTo>
                <a:cubicBezTo>
                  <a:pt x="4693" y="2180"/>
                  <a:pt x="2034" y="1129"/>
                  <a:pt x="0"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5" name="Google Shape;55;p5"/>
          <p:cNvSpPr txBox="1">
            <a:spLocks noGrp="1"/>
          </p:cNvSpPr>
          <p:nvPr>
            <p:ph type="subTitle" idx="1"/>
          </p:nvPr>
        </p:nvSpPr>
        <p:spPr>
          <a:xfrm>
            <a:off x="1023850" y="2849850"/>
            <a:ext cx="1757700" cy="278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Font typeface="Montserrat Black"/>
              <a:buNone/>
              <a:defRPr sz="2200" b="1">
                <a:latin typeface="Montserrat"/>
                <a:ea typeface="Montserrat"/>
                <a:cs typeface="Montserrat"/>
                <a:sym typeface="Montserrat"/>
              </a:defRPr>
            </a:lvl1pPr>
            <a:lvl2pPr lvl="1" rtl="0">
              <a:spcBef>
                <a:spcPts val="0"/>
              </a:spcBef>
              <a:spcAft>
                <a:spcPts val="0"/>
              </a:spcAft>
              <a:buSzPts val="2000"/>
              <a:buFont typeface="Montserrat Black"/>
              <a:buNone/>
              <a:defRPr sz="2000">
                <a:latin typeface="Montserrat Black"/>
                <a:ea typeface="Montserrat Black"/>
                <a:cs typeface="Montserrat Black"/>
                <a:sym typeface="Montserrat Black"/>
              </a:defRPr>
            </a:lvl2pPr>
            <a:lvl3pPr lvl="2" rtl="0">
              <a:spcBef>
                <a:spcPts val="0"/>
              </a:spcBef>
              <a:spcAft>
                <a:spcPts val="0"/>
              </a:spcAft>
              <a:buSzPts val="2000"/>
              <a:buFont typeface="Montserrat Black"/>
              <a:buNone/>
              <a:defRPr sz="2000">
                <a:latin typeface="Montserrat Black"/>
                <a:ea typeface="Montserrat Black"/>
                <a:cs typeface="Montserrat Black"/>
                <a:sym typeface="Montserrat Black"/>
              </a:defRPr>
            </a:lvl3pPr>
            <a:lvl4pPr lvl="3" rtl="0">
              <a:spcBef>
                <a:spcPts val="0"/>
              </a:spcBef>
              <a:spcAft>
                <a:spcPts val="0"/>
              </a:spcAft>
              <a:buSzPts val="2000"/>
              <a:buFont typeface="Montserrat Black"/>
              <a:buNone/>
              <a:defRPr sz="2000">
                <a:latin typeface="Montserrat Black"/>
                <a:ea typeface="Montserrat Black"/>
                <a:cs typeface="Montserrat Black"/>
                <a:sym typeface="Montserrat Black"/>
              </a:defRPr>
            </a:lvl4pPr>
            <a:lvl5pPr lvl="4" rtl="0">
              <a:spcBef>
                <a:spcPts val="0"/>
              </a:spcBef>
              <a:spcAft>
                <a:spcPts val="0"/>
              </a:spcAft>
              <a:buSzPts val="2000"/>
              <a:buFont typeface="Montserrat Black"/>
              <a:buNone/>
              <a:defRPr sz="2000">
                <a:latin typeface="Montserrat Black"/>
                <a:ea typeface="Montserrat Black"/>
                <a:cs typeface="Montserrat Black"/>
                <a:sym typeface="Montserrat Black"/>
              </a:defRPr>
            </a:lvl5pPr>
            <a:lvl6pPr lvl="5" rtl="0">
              <a:spcBef>
                <a:spcPts val="0"/>
              </a:spcBef>
              <a:spcAft>
                <a:spcPts val="0"/>
              </a:spcAft>
              <a:buSzPts val="2000"/>
              <a:buFont typeface="Montserrat Black"/>
              <a:buNone/>
              <a:defRPr sz="2000">
                <a:latin typeface="Montserrat Black"/>
                <a:ea typeface="Montserrat Black"/>
                <a:cs typeface="Montserrat Black"/>
                <a:sym typeface="Montserrat Black"/>
              </a:defRPr>
            </a:lvl6pPr>
            <a:lvl7pPr lvl="6" rtl="0">
              <a:spcBef>
                <a:spcPts val="0"/>
              </a:spcBef>
              <a:spcAft>
                <a:spcPts val="0"/>
              </a:spcAft>
              <a:buSzPts val="2000"/>
              <a:buFont typeface="Montserrat Black"/>
              <a:buNone/>
              <a:defRPr sz="2000">
                <a:latin typeface="Montserrat Black"/>
                <a:ea typeface="Montserrat Black"/>
                <a:cs typeface="Montserrat Black"/>
                <a:sym typeface="Montserrat Black"/>
              </a:defRPr>
            </a:lvl7pPr>
            <a:lvl8pPr lvl="7" rtl="0">
              <a:spcBef>
                <a:spcPts val="0"/>
              </a:spcBef>
              <a:spcAft>
                <a:spcPts val="0"/>
              </a:spcAft>
              <a:buSzPts val="2000"/>
              <a:buFont typeface="Montserrat Black"/>
              <a:buNone/>
              <a:defRPr sz="2000">
                <a:latin typeface="Montserrat Black"/>
                <a:ea typeface="Montserrat Black"/>
                <a:cs typeface="Montserrat Black"/>
                <a:sym typeface="Montserrat Black"/>
              </a:defRPr>
            </a:lvl8pPr>
            <a:lvl9pPr lvl="8" rtl="0">
              <a:spcBef>
                <a:spcPts val="0"/>
              </a:spcBef>
              <a:spcAft>
                <a:spcPts val="0"/>
              </a:spcAft>
              <a:buSzPts val="2000"/>
              <a:buFont typeface="Montserrat Black"/>
              <a:buNone/>
              <a:defRPr sz="2000">
                <a:latin typeface="Montserrat Black"/>
                <a:ea typeface="Montserrat Black"/>
                <a:cs typeface="Montserrat Black"/>
                <a:sym typeface="Montserrat Black"/>
              </a:defRPr>
            </a:lvl9pPr>
          </a:lstStyle>
          <a:p>
            <a:endParaRPr/>
          </a:p>
        </p:txBody>
      </p:sp>
      <p:sp>
        <p:nvSpPr>
          <p:cNvPr id="56" name="Google Shape;56;p5"/>
          <p:cNvSpPr txBox="1">
            <a:spLocks noGrp="1"/>
          </p:cNvSpPr>
          <p:nvPr>
            <p:ph type="subTitle" idx="2"/>
          </p:nvPr>
        </p:nvSpPr>
        <p:spPr>
          <a:xfrm>
            <a:off x="3441375" y="2849850"/>
            <a:ext cx="1757700" cy="278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Font typeface="Montserrat Black"/>
              <a:buNone/>
              <a:defRPr sz="2200" b="1">
                <a:latin typeface="Montserrat"/>
                <a:ea typeface="Montserrat"/>
                <a:cs typeface="Montserrat"/>
                <a:sym typeface="Montserrat"/>
              </a:defRPr>
            </a:lvl1pPr>
            <a:lvl2pPr lvl="1" rtl="0">
              <a:spcBef>
                <a:spcPts val="0"/>
              </a:spcBef>
              <a:spcAft>
                <a:spcPts val="0"/>
              </a:spcAft>
              <a:buSzPts val="2000"/>
              <a:buFont typeface="Montserrat Black"/>
              <a:buNone/>
              <a:defRPr sz="2000">
                <a:latin typeface="Montserrat Black"/>
                <a:ea typeface="Montserrat Black"/>
                <a:cs typeface="Montserrat Black"/>
                <a:sym typeface="Montserrat Black"/>
              </a:defRPr>
            </a:lvl2pPr>
            <a:lvl3pPr lvl="2" rtl="0">
              <a:spcBef>
                <a:spcPts val="0"/>
              </a:spcBef>
              <a:spcAft>
                <a:spcPts val="0"/>
              </a:spcAft>
              <a:buSzPts val="2000"/>
              <a:buFont typeface="Montserrat Black"/>
              <a:buNone/>
              <a:defRPr sz="2000">
                <a:latin typeface="Montserrat Black"/>
                <a:ea typeface="Montserrat Black"/>
                <a:cs typeface="Montserrat Black"/>
                <a:sym typeface="Montserrat Black"/>
              </a:defRPr>
            </a:lvl3pPr>
            <a:lvl4pPr lvl="3" rtl="0">
              <a:spcBef>
                <a:spcPts val="0"/>
              </a:spcBef>
              <a:spcAft>
                <a:spcPts val="0"/>
              </a:spcAft>
              <a:buSzPts val="2000"/>
              <a:buFont typeface="Montserrat Black"/>
              <a:buNone/>
              <a:defRPr sz="2000">
                <a:latin typeface="Montserrat Black"/>
                <a:ea typeface="Montserrat Black"/>
                <a:cs typeface="Montserrat Black"/>
                <a:sym typeface="Montserrat Black"/>
              </a:defRPr>
            </a:lvl4pPr>
            <a:lvl5pPr lvl="4" rtl="0">
              <a:spcBef>
                <a:spcPts val="0"/>
              </a:spcBef>
              <a:spcAft>
                <a:spcPts val="0"/>
              </a:spcAft>
              <a:buSzPts val="2000"/>
              <a:buFont typeface="Montserrat Black"/>
              <a:buNone/>
              <a:defRPr sz="2000">
                <a:latin typeface="Montserrat Black"/>
                <a:ea typeface="Montserrat Black"/>
                <a:cs typeface="Montserrat Black"/>
                <a:sym typeface="Montserrat Black"/>
              </a:defRPr>
            </a:lvl5pPr>
            <a:lvl6pPr lvl="5" rtl="0">
              <a:spcBef>
                <a:spcPts val="0"/>
              </a:spcBef>
              <a:spcAft>
                <a:spcPts val="0"/>
              </a:spcAft>
              <a:buSzPts val="2000"/>
              <a:buFont typeface="Montserrat Black"/>
              <a:buNone/>
              <a:defRPr sz="2000">
                <a:latin typeface="Montserrat Black"/>
                <a:ea typeface="Montserrat Black"/>
                <a:cs typeface="Montserrat Black"/>
                <a:sym typeface="Montserrat Black"/>
              </a:defRPr>
            </a:lvl6pPr>
            <a:lvl7pPr lvl="6" rtl="0">
              <a:spcBef>
                <a:spcPts val="0"/>
              </a:spcBef>
              <a:spcAft>
                <a:spcPts val="0"/>
              </a:spcAft>
              <a:buSzPts val="2000"/>
              <a:buFont typeface="Montserrat Black"/>
              <a:buNone/>
              <a:defRPr sz="2000">
                <a:latin typeface="Montserrat Black"/>
                <a:ea typeface="Montserrat Black"/>
                <a:cs typeface="Montserrat Black"/>
                <a:sym typeface="Montserrat Black"/>
              </a:defRPr>
            </a:lvl7pPr>
            <a:lvl8pPr lvl="7" rtl="0">
              <a:spcBef>
                <a:spcPts val="0"/>
              </a:spcBef>
              <a:spcAft>
                <a:spcPts val="0"/>
              </a:spcAft>
              <a:buSzPts val="2000"/>
              <a:buFont typeface="Montserrat Black"/>
              <a:buNone/>
              <a:defRPr sz="2000">
                <a:latin typeface="Montserrat Black"/>
                <a:ea typeface="Montserrat Black"/>
                <a:cs typeface="Montserrat Black"/>
                <a:sym typeface="Montserrat Black"/>
              </a:defRPr>
            </a:lvl8pPr>
            <a:lvl9pPr lvl="8" rtl="0">
              <a:spcBef>
                <a:spcPts val="0"/>
              </a:spcBef>
              <a:spcAft>
                <a:spcPts val="0"/>
              </a:spcAft>
              <a:buSzPts val="2000"/>
              <a:buFont typeface="Montserrat Black"/>
              <a:buNone/>
              <a:defRPr sz="2000">
                <a:latin typeface="Montserrat Black"/>
                <a:ea typeface="Montserrat Black"/>
                <a:cs typeface="Montserrat Black"/>
                <a:sym typeface="Montserrat Black"/>
              </a:defRPr>
            </a:lvl9pPr>
          </a:lstStyle>
          <a:p>
            <a:endParaRPr/>
          </a:p>
        </p:txBody>
      </p:sp>
      <p:sp>
        <p:nvSpPr>
          <p:cNvPr id="57" name="Google Shape;57;p5"/>
          <p:cNvSpPr txBox="1">
            <a:spLocks noGrp="1"/>
          </p:cNvSpPr>
          <p:nvPr>
            <p:ph type="subTitle" idx="3"/>
          </p:nvPr>
        </p:nvSpPr>
        <p:spPr>
          <a:xfrm>
            <a:off x="1023850" y="3201100"/>
            <a:ext cx="1757700" cy="97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4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58" name="Google Shape;58;p5"/>
          <p:cNvSpPr txBox="1">
            <a:spLocks noGrp="1"/>
          </p:cNvSpPr>
          <p:nvPr>
            <p:ph type="subTitle" idx="4"/>
          </p:nvPr>
        </p:nvSpPr>
        <p:spPr>
          <a:xfrm>
            <a:off x="3441375" y="3201100"/>
            <a:ext cx="1757700" cy="97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4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59" name="Google Shape;59;p5"/>
          <p:cNvSpPr txBox="1">
            <a:spLocks noGrp="1"/>
          </p:cNvSpPr>
          <p:nvPr>
            <p:ph type="title"/>
          </p:nvPr>
        </p:nvSpPr>
        <p:spPr>
          <a:xfrm>
            <a:off x="713225" y="657995"/>
            <a:ext cx="7717500" cy="3630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0" name="Google Shape;60;p5"/>
          <p:cNvSpPr/>
          <p:nvPr/>
        </p:nvSpPr>
        <p:spPr>
          <a:xfrm>
            <a:off x="8148720" y="4532904"/>
            <a:ext cx="1144520" cy="1145687"/>
          </a:xfrm>
          <a:custGeom>
            <a:avLst/>
            <a:gdLst/>
            <a:ahLst/>
            <a:cxnLst/>
            <a:rect l="l" t="t" r="r" b="b"/>
            <a:pathLst>
              <a:path w="29424" h="29454" fill="none" extrusionOk="0">
                <a:moveTo>
                  <a:pt x="18967" y="2371"/>
                </a:moveTo>
                <a:cubicBezTo>
                  <a:pt x="25806" y="4742"/>
                  <a:pt x="29423" y="12189"/>
                  <a:pt x="27083" y="18998"/>
                </a:cubicBezTo>
                <a:cubicBezTo>
                  <a:pt x="24712" y="25837"/>
                  <a:pt x="17265" y="29454"/>
                  <a:pt x="10426" y="27113"/>
                </a:cubicBezTo>
                <a:cubicBezTo>
                  <a:pt x="3617" y="24743"/>
                  <a:pt x="0" y="17296"/>
                  <a:pt x="2341" y="10457"/>
                </a:cubicBezTo>
                <a:cubicBezTo>
                  <a:pt x="4711" y="3648"/>
                  <a:pt x="12158" y="1"/>
                  <a:pt x="18967" y="2371"/>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 name="Google Shape;61;p5"/>
          <p:cNvSpPr/>
          <p:nvPr/>
        </p:nvSpPr>
        <p:spPr>
          <a:xfrm>
            <a:off x="1023860" y="-295946"/>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2" name="Google Shape;62;p5"/>
          <p:cNvSpPr/>
          <p:nvPr/>
        </p:nvSpPr>
        <p:spPr>
          <a:xfrm>
            <a:off x="8495148" y="206279"/>
            <a:ext cx="451678" cy="451717"/>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3" name="Google Shape;63;p5"/>
          <p:cNvSpPr/>
          <p:nvPr/>
        </p:nvSpPr>
        <p:spPr>
          <a:xfrm>
            <a:off x="-813290" y="4749729"/>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4" name="Google Shape;64;p5"/>
          <p:cNvSpPr/>
          <p:nvPr/>
        </p:nvSpPr>
        <p:spPr>
          <a:xfrm>
            <a:off x="-694314" y="4049796"/>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5" name="Google Shape;65;p5"/>
          <p:cNvSpPr/>
          <p:nvPr/>
        </p:nvSpPr>
        <p:spPr>
          <a:xfrm>
            <a:off x="-329100" y="1021000"/>
            <a:ext cx="693132" cy="694353"/>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66" name="Google Shape;66;p5"/>
          <p:cNvGrpSpPr/>
          <p:nvPr/>
        </p:nvGrpSpPr>
        <p:grpSpPr>
          <a:xfrm>
            <a:off x="4561024" y="4749732"/>
            <a:ext cx="1265051" cy="1265051"/>
            <a:chOff x="3912750" y="637550"/>
            <a:chExt cx="947533" cy="947533"/>
          </a:xfrm>
        </p:grpSpPr>
        <p:sp>
          <p:nvSpPr>
            <p:cNvPr id="67" name="Google Shape;67;p5"/>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 name="Google Shape;68;p5"/>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81"/>
        <p:cNvGrpSpPr/>
        <p:nvPr/>
      </p:nvGrpSpPr>
      <p:grpSpPr>
        <a:xfrm>
          <a:off x="0" y="0"/>
          <a:ext cx="0" cy="0"/>
          <a:chOff x="0" y="0"/>
          <a:chExt cx="0" cy="0"/>
        </a:xfrm>
      </p:grpSpPr>
      <p:sp>
        <p:nvSpPr>
          <p:cNvPr id="82" name="Google Shape;82;p7"/>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3" name="Google Shape;83;p7"/>
          <p:cNvSpPr txBox="1">
            <a:spLocks noGrp="1"/>
          </p:cNvSpPr>
          <p:nvPr>
            <p:ph type="body" idx="1"/>
          </p:nvPr>
        </p:nvSpPr>
        <p:spPr>
          <a:xfrm>
            <a:off x="1001375" y="2356500"/>
            <a:ext cx="2848200" cy="1186200"/>
          </a:xfrm>
          <a:prstGeom prst="rect">
            <a:avLst/>
          </a:prstGeom>
        </p:spPr>
        <p:txBody>
          <a:bodyPr spcFirstLastPara="1" wrap="square" lIns="91425" tIns="91425" rIns="91425" bIns="91425" anchor="t" anchorCtr="0">
            <a:noAutofit/>
          </a:bodyPr>
          <a:lstStyle>
            <a:lvl1pPr marL="457200" lvl="0" indent="-330200" algn="ctr">
              <a:lnSpc>
                <a:spcPct val="100000"/>
              </a:lnSpc>
              <a:spcBef>
                <a:spcPts val="0"/>
              </a:spcBef>
              <a:spcAft>
                <a:spcPts val="0"/>
              </a:spcAft>
              <a:buSzPts val="1600"/>
              <a:buChar char="●"/>
              <a:defRPr sz="1600"/>
            </a:lvl1pPr>
            <a:lvl2pPr marL="914400" lvl="1" indent="-330200">
              <a:spcBef>
                <a:spcPts val="0"/>
              </a:spcBef>
              <a:spcAft>
                <a:spcPts val="0"/>
              </a:spcAft>
              <a:buSzPts val="1600"/>
              <a:buChar char="○"/>
              <a:defRPr sz="1600"/>
            </a:lvl2pPr>
            <a:lvl3pPr marL="1371600" lvl="2" indent="-330200">
              <a:spcBef>
                <a:spcPts val="0"/>
              </a:spcBef>
              <a:spcAft>
                <a:spcPts val="0"/>
              </a:spcAft>
              <a:buSzPts val="1600"/>
              <a:buChar char="■"/>
              <a:defRPr sz="1600"/>
            </a:lvl3pPr>
            <a:lvl4pPr marL="1828800" lvl="3" indent="-330200">
              <a:spcBef>
                <a:spcPts val="0"/>
              </a:spcBef>
              <a:spcAft>
                <a:spcPts val="0"/>
              </a:spcAft>
              <a:buSzPts val="1600"/>
              <a:buChar char="●"/>
              <a:defRPr sz="1600"/>
            </a:lvl4pPr>
            <a:lvl5pPr marL="2286000" lvl="4" indent="-330200">
              <a:spcBef>
                <a:spcPts val="0"/>
              </a:spcBef>
              <a:spcAft>
                <a:spcPts val="0"/>
              </a:spcAft>
              <a:buSzPts val="1600"/>
              <a:buChar char="○"/>
              <a:defRPr sz="1600"/>
            </a:lvl5pPr>
            <a:lvl6pPr marL="2743200" lvl="5" indent="-330200">
              <a:spcBef>
                <a:spcPts val="0"/>
              </a:spcBef>
              <a:spcAft>
                <a:spcPts val="0"/>
              </a:spcAft>
              <a:buSzPts val="1600"/>
              <a:buChar char="■"/>
              <a:defRPr sz="1600"/>
            </a:lvl6pPr>
            <a:lvl7pPr marL="3200400" lvl="6" indent="-330200">
              <a:spcBef>
                <a:spcPts val="0"/>
              </a:spcBef>
              <a:spcAft>
                <a:spcPts val="0"/>
              </a:spcAft>
              <a:buSzPts val="1600"/>
              <a:buChar char="●"/>
              <a:defRPr sz="1600"/>
            </a:lvl7pPr>
            <a:lvl8pPr marL="3657600" lvl="7" indent="-330200">
              <a:spcBef>
                <a:spcPts val="0"/>
              </a:spcBef>
              <a:spcAft>
                <a:spcPts val="0"/>
              </a:spcAft>
              <a:buSzPts val="1600"/>
              <a:buChar char="○"/>
              <a:defRPr sz="1600"/>
            </a:lvl8pPr>
            <a:lvl9pPr marL="4114800" lvl="8" indent="-330200">
              <a:spcBef>
                <a:spcPts val="0"/>
              </a:spcBef>
              <a:spcAft>
                <a:spcPts val="0"/>
              </a:spcAft>
              <a:buSzPts val="1600"/>
              <a:buChar char="■"/>
              <a:defRPr sz="1600"/>
            </a:lvl9pPr>
          </a:lstStyle>
          <a:p>
            <a:endParaRPr/>
          </a:p>
        </p:txBody>
      </p:sp>
      <p:sp>
        <p:nvSpPr>
          <p:cNvPr id="84" name="Google Shape;84;p7"/>
          <p:cNvSpPr/>
          <p:nvPr/>
        </p:nvSpPr>
        <p:spPr>
          <a:xfrm>
            <a:off x="4581969" y="4101491"/>
            <a:ext cx="1144520" cy="1145687"/>
          </a:xfrm>
          <a:custGeom>
            <a:avLst/>
            <a:gdLst/>
            <a:ahLst/>
            <a:cxnLst/>
            <a:rect l="l" t="t" r="r" b="b"/>
            <a:pathLst>
              <a:path w="29424" h="29454" fill="none" extrusionOk="0">
                <a:moveTo>
                  <a:pt x="18967" y="2371"/>
                </a:moveTo>
                <a:cubicBezTo>
                  <a:pt x="25806" y="4742"/>
                  <a:pt x="29423" y="12189"/>
                  <a:pt x="27083" y="18998"/>
                </a:cubicBezTo>
                <a:cubicBezTo>
                  <a:pt x="24712" y="25837"/>
                  <a:pt x="17265" y="29454"/>
                  <a:pt x="10426" y="27113"/>
                </a:cubicBezTo>
                <a:cubicBezTo>
                  <a:pt x="3617" y="24743"/>
                  <a:pt x="0" y="17296"/>
                  <a:pt x="2341" y="10457"/>
                </a:cubicBezTo>
                <a:cubicBezTo>
                  <a:pt x="4711" y="3648"/>
                  <a:pt x="12158" y="1"/>
                  <a:pt x="18967" y="2371"/>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5" name="Google Shape;85;p7"/>
          <p:cNvSpPr/>
          <p:nvPr/>
        </p:nvSpPr>
        <p:spPr>
          <a:xfrm>
            <a:off x="7530285" y="4287184"/>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6" name="Google Shape;86;p7"/>
          <p:cNvSpPr/>
          <p:nvPr/>
        </p:nvSpPr>
        <p:spPr>
          <a:xfrm>
            <a:off x="-982991" y="4749729"/>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7" name="Google Shape;87;p7"/>
          <p:cNvSpPr/>
          <p:nvPr/>
        </p:nvSpPr>
        <p:spPr>
          <a:xfrm>
            <a:off x="-177115" y="-528354"/>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8" name="Google Shape;88;p7"/>
          <p:cNvSpPr/>
          <p:nvPr/>
        </p:nvSpPr>
        <p:spPr>
          <a:xfrm>
            <a:off x="4450684" y="4582079"/>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9" name="Google Shape;89;p7"/>
          <p:cNvSpPr/>
          <p:nvPr/>
        </p:nvSpPr>
        <p:spPr>
          <a:xfrm>
            <a:off x="7735444" y="-9"/>
            <a:ext cx="1144520" cy="1145687"/>
          </a:xfrm>
          <a:custGeom>
            <a:avLst/>
            <a:gdLst/>
            <a:ahLst/>
            <a:cxnLst/>
            <a:rect l="l" t="t" r="r" b="b"/>
            <a:pathLst>
              <a:path w="29424" h="29454" fill="none" extrusionOk="0">
                <a:moveTo>
                  <a:pt x="18967" y="2371"/>
                </a:moveTo>
                <a:cubicBezTo>
                  <a:pt x="25806" y="4742"/>
                  <a:pt x="29423" y="12189"/>
                  <a:pt x="27083" y="18998"/>
                </a:cubicBezTo>
                <a:cubicBezTo>
                  <a:pt x="24712" y="25837"/>
                  <a:pt x="17265" y="29454"/>
                  <a:pt x="10426" y="27113"/>
                </a:cubicBezTo>
                <a:cubicBezTo>
                  <a:pt x="3617" y="24743"/>
                  <a:pt x="0" y="17296"/>
                  <a:pt x="2341" y="10457"/>
                </a:cubicBezTo>
                <a:cubicBezTo>
                  <a:pt x="4711" y="3648"/>
                  <a:pt x="12158" y="1"/>
                  <a:pt x="18967" y="2371"/>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0" name="Google Shape;90;p7"/>
          <p:cNvSpPr/>
          <p:nvPr/>
        </p:nvSpPr>
        <p:spPr>
          <a:xfrm>
            <a:off x="7604159" y="480579"/>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1" name="Google Shape;91;p7"/>
          <p:cNvSpPr/>
          <p:nvPr/>
        </p:nvSpPr>
        <p:spPr>
          <a:xfrm>
            <a:off x="4807675" y="78863"/>
            <a:ext cx="693132" cy="694353"/>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92" name="Google Shape;92;p7"/>
          <p:cNvGrpSpPr/>
          <p:nvPr/>
        </p:nvGrpSpPr>
        <p:grpSpPr>
          <a:xfrm>
            <a:off x="-296676" y="4041820"/>
            <a:ext cx="1265051" cy="1265051"/>
            <a:chOff x="3912750" y="637550"/>
            <a:chExt cx="947533" cy="947533"/>
          </a:xfrm>
        </p:grpSpPr>
        <p:sp>
          <p:nvSpPr>
            <p:cNvPr id="93" name="Google Shape;93;p7"/>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4" name="Google Shape;94;p7"/>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95" name="Google Shape;95;p7"/>
          <p:cNvSpPr/>
          <p:nvPr/>
        </p:nvSpPr>
        <p:spPr>
          <a:xfrm>
            <a:off x="2131335" y="1501350"/>
            <a:ext cx="7437684" cy="3930907"/>
          </a:xfrm>
          <a:custGeom>
            <a:avLst/>
            <a:gdLst/>
            <a:ahLst/>
            <a:cxnLst/>
            <a:rect l="l" t="t" r="r" b="b"/>
            <a:pathLst>
              <a:path w="92592" h="48936" extrusionOk="0">
                <a:moveTo>
                  <a:pt x="64841" y="1"/>
                </a:moveTo>
                <a:cubicBezTo>
                  <a:pt x="58884" y="1"/>
                  <a:pt x="53522" y="1916"/>
                  <a:pt x="50559" y="5316"/>
                </a:cubicBezTo>
                <a:cubicBezTo>
                  <a:pt x="45456" y="11168"/>
                  <a:pt x="45800" y="21411"/>
                  <a:pt x="40578" y="21411"/>
                </a:cubicBezTo>
                <a:cubicBezTo>
                  <a:pt x="40506" y="21411"/>
                  <a:pt x="40432" y="21409"/>
                  <a:pt x="40358" y="21405"/>
                </a:cubicBezTo>
                <a:cubicBezTo>
                  <a:pt x="36232" y="21194"/>
                  <a:pt x="34026" y="16844"/>
                  <a:pt x="29913" y="16844"/>
                </a:cubicBezTo>
                <a:cubicBezTo>
                  <a:pt x="28602" y="16844"/>
                  <a:pt x="27097" y="17286"/>
                  <a:pt x="25274" y="18444"/>
                </a:cubicBezTo>
                <a:cubicBezTo>
                  <a:pt x="17732" y="23249"/>
                  <a:pt x="21643" y="29740"/>
                  <a:pt x="21084" y="33830"/>
                </a:cubicBezTo>
                <a:cubicBezTo>
                  <a:pt x="20943" y="34861"/>
                  <a:pt x="20429" y="35229"/>
                  <a:pt x="19656" y="35229"/>
                </a:cubicBezTo>
                <a:cubicBezTo>
                  <a:pt x="17739" y="35229"/>
                  <a:pt x="14230" y="32968"/>
                  <a:pt x="10875" y="32968"/>
                </a:cubicBezTo>
                <a:cubicBezTo>
                  <a:pt x="10219" y="32968"/>
                  <a:pt x="9570" y="33054"/>
                  <a:pt x="8939" y="33260"/>
                </a:cubicBezTo>
                <a:cubicBezTo>
                  <a:pt x="3766" y="34958"/>
                  <a:pt x="1398" y="39763"/>
                  <a:pt x="1956" y="42578"/>
                </a:cubicBezTo>
                <a:cubicBezTo>
                  <a:pt x="2515" y="45405"/>
                  <a:pt x="1" y="48936"/>
                  <a:pt x="1" y="48936"/>
                </a:cubicBezTo>
                <a:lnTo>
                  <a:pt x="91195" y="48936"/>
                </a:lnTo>
                <a:cubicBezTo>
                  <a:pt x="91195" y="48936"/>
                  <a:pt x="92591" y="30578"/>
                  <a:pt x="90357" y="18299"/>
                </a:cubicBezTo>
                <a:cubicBezTo>
                  <a:pt x="90357" y="18299"/>
                  <a:pt x="88547" y="8702"/>
                  <a:pt x="78346" y="3339"/>
                </a:cubicBezTo>
                <a:cubicBezTo>
                  <a:pt x="74006" y="1055"/>
                  <a:pt x="69260" y="1"/>
                  <a:pt x="64841"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6" name="Google Shape;96;p7"/>
          <p:cNvSpPr txBox="1">
            <a:spLocks noGrp="1"/>
          </p:cNvSpPr>
          <p:nvPr>
            <p:ph type="title"/>
          </p:nvPr>
        </p:nvSpPr>
        <p:spPr>
          <a:xfrm>
            <a:off x="968375" y="1600800"/>
            <a:ext cx="2914200" cy="755700"/>
          </a:xfrm>
          <a:prstGeom prst="rect">
            <a:avLst/>
          </a:prstGeom>
          <a:noFill/>
        </p:spPr>
        <p:txBody>
          <a:bodyPr spcFirstLastPara="1" wrap="square" lIns="91425" tIns="91425" rIns="91425" bIns="91425" anchor="ctr" anchorCtr="0">
            <a:noAutofit/>
          </a:bodyPr>
          <a:lstStyle>
            <a:lvl1pPr lvl="0">
              <a:spcBef>
                <a:spcPts val="0"/>
              </a:spcBef>
              <a:spcAft>
                <a:spcPts val="0"/>
              </a:spcAft>
              <a:buSzPts val="2200"/>
              <a:buNone/>
              <a:defRPr sz="55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43"/>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able of contents">
  <p:cSld name="CUSTOM_15">
    <p:spTree>
      <p:nvGrpSpPr>
        <p:cNvPr id="1" name="Shape 144"/>
        <p:cNvGrpSpPr/>
        <p:nvPr/>
      </p:nvGrpSpPr>
      <p:grpSpPr>
        <a:xfrm>
          <a:off x="0" y="0"/>
          <a:ext cx="0" cy="0"/>
          <a:chOff x="0" y="0"/>
          <a:chExt cx="0" cy="0"/>
        </a:xfrm>
      </p:grpSpPr>
      <p:sp>
        <p:nvSpPr>
          <p:cNvPr id="145" name="Google Shape;145;p13"/>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6" name="Google Shape;146;p13"/>
          <p:cNvSpPr/>
          <p:nvPr/>
        </p:nvSpPr>
        <p:spPr>
          <a:xfrm flipH="1">
            <a:off x="975451" y="-231496"/>
            <a:ext cx="8428467" cy="5606479"/>
          </a:xfrm>
          <a:custGeom>
            <a:avLst/>
            <a:gdLst/>
            <a:ahLst/>
            <a:cxnLst/>
            <a:rect l="l" t="t" r="r" b="b"/>
            <a:pathLst>
              <a:path w="104747" h="69676" extrusionOk="0">
                <a:moveTo>
                  <a:pt x="0" y="1"/>
                </a:moveTo>
                <a:lnTo>
                  <a:pt x="0" y="69676"/>
                </a:lnTo>
                <a:lnTo>
                  <a:pt x="1799" y="69676"/>
                </a:lnTo>
                <a:cubicBezTo>
                  <a:pt x="5385" y="68581"/>
                  <a:pt x="10134" y="66536"/>
                  <a:pt x="15229" y="62693"/>
                </a:cubicBezTo>
                <a:cubicBezTo>
                  <a:pt x="25977" y="54592"/>
                  <a:pt x="20111" y="44816"/>
                  <a:pt x="30871" y="30850"/>
                </a:cubicBezTo>
                <a:cubicBezTo>
                  <a:pt x="41619" y="16883"/>
                  <a:pt x="59776" y="24984"/>
                  <a:pt x="85194" y="12973"/>
                </a:cubicBezTo>
                <a:cubicBezTo>
                  <a:pt x="96859" y="7464"/>
                  <a:pt x="102289" y="3978"/>
                  <a:pt x="104747" y="1822"/>
                </a:cubicBezTo>
                <a:lnTo>
                  <a:pt x="104747" y="1"/>
                </a:ln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7" name="Google Shape;147;p13"/>
          <p:cNvSpPr txBox="1">
            <a:spLocks noGrp="1"/>
          </p:cNvSpPr>
          <p:nvPr>
            <p:ph type="title"/>
          </p:nvPr>
        </p:nvSpPr>
        <p:spPr>
          <a:xfrm>
            <a:off x="1991575" y="1754100"/>
            <a:ext cx="2580300" cy="4344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400"/>
              <a:buFont typeface="Montserrat Black"/>
              <a:buNone/>
              <a:defRPr sz="2200"/>
            </a:lvl1pPr>
            <a:lvl2pPr lvl="1" algn="ctr" rtl="0">
              <a:spcBef>
                <a:spcPts val="0"/>
              </a:spcBef>
              <a:spcAft>
                <a:spcPts val="0"/>
              </a:spcAft>
              <a:buSzPts val="2400"/>
              <a:buFont typeface="Montserrat Black"/>
              <a:buNone/>
              <a:defRPr sz="2400">
                <a:latin typeface="Montserrat Black"/>
                <a:ea typeface="Montserrat Black"/>
                <a:cs typeface="Montserrat Black"/>
                <a:sym typeface="Montserrat Black"/>
              </a:defRPr>
            </a:lvl2pPr>
            <a:lvl3pPr lvl="2" algn="ctr" rtl="0">
              <a:spcBef>
                <a:spcPts val="0"/>
              </a:spcBef>
              <a:spcAft>
                <a:spcPts val="0"/>
              </a:spcAft>
              <a:buSzPts val="2400"/>
              <a:buFont typeface="Montserrat Black"/>
              <a:buNone/>
              <a:defRPr sz="2400">
                <a:latin typeface="Montserrat Black"/>
                <a:ea typeface="Montserrat Black"/>
                <a:cs typeface="Montserrat Black"/>
                <a:sym typeface="Montserrat Black"/>
              </a:defRPr>
            </a:lvl3pPr>
            <a:lvl4pPr lvl="3" algn="ctr" rtl="0">
              <a:spcBef>
                <a:spcPts val="0"/>
              </a:spcBef>
              <a:spcAft>
                <a:spcPts val="0"/>
              </a:spcAft>
              <a:buSzPts val="2400"/>
              <a:buFont typeface="Montserrat Black"/>
              <a:buNone/>
              <a:defRPr sz="2400">
                <a:latin typeface="Montserrat Black"/>
                <a:ea typeface="Montserrat Black"/>
                <a:cs typeface="Montserrat Black"/>
                <a:sym typeface="Montserrat Black"/>
              </a:defRPr>
            </a:lvl4pPr>
            <a:lvl5pPr lvl="4" algn="ctr" rtl="0">
              <a:spcBef>
                <a:spcPts val="0"/>
              </a:spcBef>
              <a:spcAft>
                <a:spcPts val="0"/>
              </a:spcAft>
              <a:buSzPts val="2400"/>
              <a:buFont typeface="Montserrat Black"/>
              <a:buNone/>
              <a:defRPr sz="2400">
                <a:latin typeface="Montserrat Black"/>
                <a:ea typeface="Montserrat Black"/>
                <a:cs typeface="Montserrat Black"/>
                <a:sym typeface="Montserrat Black"/>
              </a:defRPr>
            </a:lvl5pPr>
            <a:lvl6pPr lvl="5" algn="ctr" rtl="0">
              <a:spcBef>
                <a:spcPts val="0"/>
              </a:spcBef>
              <a:spcAft>
                <a:spcPts val="0"/>
              </a:spcAft>
              <a:buSzPts val="2400"/>
              <a:buFont typeface="Montserrat Black"/>
              <a:buNone/>
              <a:defRPr sz="2400">
                <a:latin typeface="Montserrat Black"/>
                <a:ea typeface="Montserrat Black"/>
                <a:cs typeface="Montserrat Black"/>
                <a:sym typeface="Montserrat Black"/>
              </a:defRPr>
            </a:lvl6pPr>
            <a:lvl7pPr lvl="6" algn="ctr" rtl="0">
              <a:spcBef>
                <a:spcPts val="0"/>
              </a:spcBef>
              <a:spcAft>
                <a:spcPts val="0"/>
              </a:spcAft>
              <a:buSzPts val="2400"/>
              <a:buFont typeface="Montserrat Black"/>
              <a:buNone/>
              <a:defRPr sz="2400">
                <a:latin typeface="Montserrat Black"/>
                <a:ea typeface="Montserrat Black"/>
                <a:cs typeface="Montserrat Black"/>
                <a:sym typeface="Montserrat Black"/>
              </a:defRPr>
            </a:lvl7pPr>
            <a:lvl8pPr lvl="7" algn="ctr" rtl="0">
              <a:spcBef>
                <a:spcPts val="0"/>
              </a:spcBef>
              <a:spcAft>
                <a:spcPts val="0"/>
              </a:spcAft>
              <a:buSzPts val="2400"/>
              <a:buFont typeface="Montserrat Black"/>
              <a:buNone/>
              <a:defRPr sz="2400">
                <a:latin typeface="Montserrat Black"/>
                <a:ea typeface="Montserrat Black"/>
                <a:cs typeface="Montserrat Black"/>
                <a:sym typeface="Montserrat Black"/>
              </a:defRPr>
            </a:lvl8pPr>
            <a:lvl9pPr lvl="8" algn="ctr" rtl="0">
              <a:spcBef>
                <a:spcPts val="0"/>
              </a:spcBef>
              <a:spcAft>
                <a:spcPts val="0"/>
              </a:spcAft>
              <a:buSzPts val="2400"/>
              <a:buFont typeface="Montserrat Black"/>
              <a:buNone/>
              <a:defRPr sz="2400">
                <a:latin typeface="Montserrat Black"/>
                <a:ea typeface="Montserrat Black"/>
                <a:cs typeface="Montserrat Black"/>
                <a:sym typeface="Montserrat Black"/>
              </a:defRPr>
            </a:lvl9pPr>
          </a:lstStyle>
          <a:p>
            <a:endParaRPr/>
          </a:p>
        </p:txBody>
      </p:sp>
      <p:sp>
        <p:nvSpPr>
          <p:cNvPr id="148" name="Google Shape;148;p13"/>
          <p:cNvSpPr txBox="1">
            <a:spLocks noGrp="1"/>
          </p:cNvSpPr>
          <p:nvPr>
            <p:ph type="subTitle" idx="1"/>
          </p:nvPr>
        </p:nvSpPr>
        <p:spPr>
          <a:xfrm>
            <a:off x="1991575" y="2116975"/>
            <a:ext cx="2580300" cy="479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9" name="Google Shape;149;p13"/>
          <p:cNvSpPr txBox="1">
            <a:spLocks noGrp="1"/>
          </p:cNvSpPr>
          <p:nvPr>
            <p:ph type="title" idx="2"/>
          </p:nvPr>
        </p:nvSpPr>
        <p:spPr>
          <a:xfrm>
            <a:off x="5786525" y="1754100"/>
            <a:ext cx="2580300" cy="4344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400"/>
              <a:buFont typeface="Montserrat Black"/>
              <a:buNone/>
              <a:defRPr sz="2200"/>
            </a:lvl1pPr>
            <a:lvl2pPr lvl="1" algn="ctr" rtl="0">
              <a:spcBef>
                <a:spcPts val="0"/>
              </a:spcBef>
              <a:spcAft>
                <a:spcPts val="0"/>
              </a:spcAft>
              <a:buSzPts val="2400"/>
              <a:buFont typeface="Montserrat Black"/>
              <a:buNone/>
              <a:defRPr sz="2400">
                <a:latin typeface="Montserrat Black"/>
                <a:ea typeface="Montserrat Black"/>
                <a:cs typeface="Montserrat Black"/>
                <a:sym typeface="Montserrat Black"/>
              </a:defRPr>
            </a:lvl2pPr>
            <a:lvl3pPr lvl="2" algn="ctr" rtl="0">
              <a:spcBef>
                <a:spcPts val="0"/>
              </a:spcBef>
              <a:spcAft>
                <a:spcPts val="0"/>
              </a:spcAft>
              <a:buSzPts val="2400"/>
              <a:buFont typeface="Montserrat Black"/>
              <a:buNone/>
              <a:defRPr sz="2400">
                <a:latin typeface="Montserrat Black"/>
                <a:ea typeface="Montserrat Black"/>
                <a:cs typeface="Montserrat Black"/>
                <a:sym typeface="Montserrat Black"/>
              </a:defRPr>
            </a:lvl3pPr>
            <a:lvl4pPr lvl="3" algn="ctr" rtl="0">
              <a:spcBef>
                <a:spcPts val="0"/>
              </a:spcBef>
              <a:spcAft>
                <a:spcPts val="0"/>
              </a:spcAft>
              <a:buSzPts val="2400"/>
              <a:buFont typeface="Montserrat Black"/>
              <a:buNone/>
              <a:defRPr sz="2400">
                <a:latin typeface="Montserrat Black"/>
                <a:ea typeface="Montserrat Black"/>
                <a:cs typeface="Montserrat Black"/>
                <a:sym typeface="Montserrat Black"/>
              </a:defRPr>
            </a:lvl4pPr>
            <a:lvl5pPr lvl="4" algn="ctr" rtl="0">
              <a:spcBef>
                <a:spcPts val="0"/>
              </a:spcBef>
              <a:spcAft>
                <a:spcPts val="0"/>
              </a:spcAft>
              <a:buSzPts val="2400"/>
              <a:buFont typeface="Montserrat Black"/>
              <a:buNone/>
              <a:defRPr sz="2400">
                <a:latin typeface="Montserrat Black"/>
                <a:ea typeface="Montserrat Black"/>
                <a:cs typeface="Montserrat Black"/>
                <a:sym typeface="Montserrat Black"/>
              </a:defRPr>
            </a:lvl5pPr>
            <a:lvl6pPr lvl="5" algn="ctr" rtl="0">
              <a:spcBef>
                <a:spcPts val="0"/>
              </a:spcBef>
              <a:spcAft>
                <a:spcPts val="0"/>
              </a:spcAft>
              <a:buSzPts val="2400"/>
              <a:buFont typeface="Montserrat Black"/>
              <a:buNone/>
              <a:defRPr sz="2400">
                <a:latin typeface="Montserrat Black"/>
                <a:ea typeface="Montserrat Black"/>
                <a:cs typeface="Montserrat Black"/>
                <a:sym typeface="Montserrat Black"/>
              </a:defRPr>
            </a:lvl6pPr>
            <a:lvl7pPr lvl="6" algn="ctr" rtl="0">
              <a:spcBef>
                <a:spcPts val="0"/>
              </a:spcBef>
              <a:spcAft>
                <a:spcPts val="0"/>
              </a:spcAft>
              <a:buSzPts val="2400"/>
              <a:buFont typeface="Montserrat Black"/>
              <a:buNone/>
              <a:defRPr sz="2400">
                <a:latin typeface="Montserrat Black"/>
                <a:ea typeface="Montserrat Black"/>
                <a:cs typeface="Montserrat Black"/>
                <a:sym typeface="Montserrat Black"/>
              </a:defRPr>
            </a:lvl7pPr>
            <a:lvl8pPr lvl="7" algn="ctr" rtl="0">
              <a:spcBef>
                <a:spcPts val="0"/>
              </a:spcBef>
              <a:spcAft>
                <a:spcPts val="0"/>
              </a:spcAft>
              <a:buSzPts val="2400"/>
              <a:buFont typeface="Montserrat Black"/>
              <a:buNone/>
              <a:defRPr sz="2400">
                <a:latin typeface="Montserrat Black"/>
                <a:ea typeface="Montserrat Black"/>
                <a:cs typeface="Montserrat Black"/>
                <a:sym typeface="Montserrat Black"/>
              </a:defRPr>
            </a:lvl8pPr>
            <a:lvl9pPr lvl="8" algn="ctr" rtl="0">
              <a:spcBef>
                <a:spcPts val="0"/>
              </a:spcBef>
              <a:spcAft>
                <a:spcPts val="0"/>
              </a:spcAft>
              <a:buSzPts val="2400"/>
              <a:buFont typeface="Montserrat Black"/>
              <a:buNone/>
              <a:defRPr sz="2400">
                <a:latin typeface="Montserrat Black"/>
                <a:ea typeface="Montserrat Black"/>
                <a:cs typeface="Montserrat Black"/>
                <a:sym typeface="Montserrat Black"/>
              </a:defRPr>
            </a:lvl9pPr>
          </a:lstStyle>
          <a:p>
            <a:endParaRPr/>
          </a:p>
        </p:txBody>
      </p:sp>
      <p:sp>
        <p:nvSpPr>
          <p:cNvPr id="150" name="Google Shape;150;p13"/>
          <p:cNvSpPr txBox="1">
            <a:spLocks noGrp="1"/>
          </p:cNvSpPr>
          <p:nvPr>
            <p:ph type="subTitle" idx="3"/>
          </p:nvPr>
        </p:nvSpPr>
        <p:spPr>
          <a:xfrm>
            <a:off x="5786525" y="2116975"/>
            <a:ext cx="2580300" cy="479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1" name="Google Shape;151;p13"/>
          <p:cNvSpPr txBox="1">
            <a:spLocks noGrp="1"/>
          </p:cNvSpPr>
          <p:nvPr>
            <p:ph type="title" idx="4"/>
          </p:nvPr>
        </p:nvSpPr>
        <p:spPr>
          <a:xfrm>
            <a:off x="1991575" y="3094050"/>
            <a:ext cx="2580300" cy="4344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400"/>
              <a:buFont typeface="Montserrat Black"/>
              <a:buNone/>
              <a:defRPr sz="2200"/>
            </a:lvl1pPr>
            <a:lvl2pPr lvl="1" algn="ctr" rtl="0">
              <a:spcBef>
                <a:spcPts val="0"/>
              </a:spcBef>
              <a:spcAft>
                <a:spcPts val="0"/>
              </a:spcAft>
              <a:buSzPts val="2400"/>
              <a:buFont typeface="Montserrat Black"/>
              <a:buNone/>
              <a:defRPr sz="2400">
                <a:latin typeface="Montserrat Black"/>
                <a:ea typeface="Montserrat Black"/>
                <a:cs typeface="Montserrat Black"/>
                <a:sym typeface="Montserrat Black"/>
              </a:defRPr>
            </a:lvl2pPr>
            <a:lvl3pPr lvl="2" algn="ctr" rtl="0">
              <a:spcBef>
                <a:spcPts val="0"/>
              </a:spcBef>
              <a:spcAft>
                <a:spcPts val="0"/>
              </a:spcAft>
              <a:buSzPts val="2400"/>
              <a:buFont typeface="Montserrat Black"/>
              <a:buNone/>
              <a:defRPr sz="2400">
                <a:latin typeface="Montserrat Black"/>
                <a:ea typeface="Montserrat Black"/>
                <a:cs typeface="Montserrat Black"/>
                <a:sym typeface="Montserrat Black"/>
              </a:defRPr>
            </a:lvl3pPr>
            <a:lvl4pPr lvl="3" algn="ctr" rtl="0">
              <a:spcBef>
                <a:spcPts val="0"/>
              </a:spcBef>
              <a:spcAft>
                <a:spcPts val="0"/>
              </a:spcAft>
              <a:buSzPts val="2400"/>
              <a:buFont typeface="Montserrat Black"/>
              <a:buNone/>
              <a:defRPr sz="2400">
                <a:latin typeface="Montserrat Black"/>
                <a:ea typeface="Montserrat Black"/>
                <a:cs typeface="Montserrat Black"/>
                <a:sym typeface="Montserrat Black"/>
              </a:defRPr>
            </a:lvl4pPr>
            <a:lvl5pPr lvl="4" algn="ctr" rtl="0">
              <a:spcBef>
                <a:spcPts val="0"/>
              </a:spcBef>
              <a:spcAft>
                <a:spcPts val="0"/>
              </a:spcAft>
              <a:buSzPts val="2400"/>
              <a:buFont typeface="Montserrat Black"/>
              <a:buNone/>
              <a:defRPr sz="2400">
                <a:latin typeface="Montserrat Black"/>
                <a:ea typeface="Montserrat Black"/>
                <a:cs typeface="Montserrat Black"/>
                <a:sym typeface="Montserrat Black"/>
              </a:defRPr>
            </a:lvl5pPr>
            <a:lvl6pPr lvl="5" algn="ctr" rtl="0">
              <a:spcBef>
                <a:spcPts val="0"/>
              </a:spcBef>
              <a:spcAft>
                <a:spcPts val="0"/>
              </a:spcAft>
              <a:buSzPts val="2400"/>
              <a:buFont typeface="Montserrat Black"/>
              <a:buNone/>
              <a:defRPr sz="2400">
                <a:latin typeface="Montserrat Black"/>
                <a:ea typeface="Montserrat Black"/>
                <a:cs typeface="Montserrat Black"/>
                <a:sym typeface="Montserrat Black"/>
              </a:defRPr>
            </a:lvl6pPr>
            <a:lvl7pPr lvl="6" algn="ctr" rtl="0">
              <a:spcBef>
                <a:spcPts val="0"/>
              </a:spcBef>
              <a:spcAft>
                <a:spcPts val="0"/>
              </a:spcAft>
              <a:buSzPts val="2400"/>
              <a:buFont typeface="Montserrat Black"/>
              <a:buNone/>
              <a:defRPr sz="2400">
                <a:latin typeface="Montserrat Black"/>
                <a:ea typeface="Montserrat Black"/>
                <a:cs typeface="Montserrat Black"/>
                <a:sym typeface="Montserrat Black"/>
              </a:defRPr>
            </a:lvl7pPr>
            <a:lvl8pPr lvl="7" algn="ctr" rtl="0">
              <a:spcBef>
                <a:spcPts val="0"/>
              </a:spcBef>
              <a:spcAft>
                <a:spcPts val="0"/>
              </a:spcAft>
              <a:buSzPts val="2400"/>
              <a:buFont typeface="Montserrat Black"/>
              <a:buNone/>
              <a:defRPr sz="2400">
                <a:latin typeface="Montserrat Black"/>
                <a:ea typeface="Montserrat Black"/>
                <a:cs typeface="Montserrat Black"/>
                <a:sym typeface="Montserrat Black"/>
              </a:defRPr>
            </a:lvl8pPr>
            <a:lvl9pPr lvl="8" algn="ctr" rtl="0">
              <a:spcBef>
                <a:spcPts val="0"/>
              </a:spcBef>
              <a:spcAft>
                <a:spcPts val="0"/>
              </a:spcAft>
              <a:buSzPts val="2400"/>
              <a:buFont typeface="Montserrat Black"/>
              <a:buNone/>
              <a:defRPr sz="2400">
                <a:latin typeface="Montserrat Black"/>
                <a:ea typeface="Montserrat Black"/>
                <a:cs typeface="Montserrat Black"/>
                <a:sym typeface="Montserrat Black"/>
              </a:defRPr>
            </a:lvl9pPr>
          </a:lstStyle>
          <a:p>
            <a:endParaRPr/>
          </a:p>
        </p:txBody>
      </p:sp>
      <p:sp>
        <p:nvSpPr>
          <p:cNvPr id="152" name="Google Shape;152;p13"/>
          <p:cNvSpPr txBox="1">
            <a:spLocks noGrp="1"/>
          </p:cNvSpPr>
          <p:nvPr>
            <p:ph type="title" idx="5"/>
          </p:nvPr>
        </p:nvSpPr>
        <p:spPr>
          <a:xfrm>
            <a:off x="5786525" y="3094050"/>
            <a:ext cx="2580300" cy="4344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400"/>
              <a:buFont typeface="Montserrat Black"/>
              <a:buNone/>
              <a:defRPr sz="2200"/>
            </a:lvl1pPr>
            <a:lvl2pPr lvl="1" algn="ctr" rtl="0">
              <a:spcBef>
                <a:spcPts val="0"/>
              </a:spcBef>
              <a:spcAft>
                <a:spcPts val="0"/>
              </a:spcAft>
              <a:buSzPts val="2400"/>
              <a:buFont typeface="Montserrat Black"/>
              <a:buNone/>
              <a:defRPr sz="2400">
                <a:latin typeface="Montserrat Black"/>
                <a:ea typeface="Montserrat Black"/>
                <a:cs typeface="Montserrat Black"/>
                <a:sym typeface="Montserrat Black"/>
              </a:defRPr>
            </a:lvl2pPr>
            <a:lvl3pPr lvl="2" algn="ctr" rtl="0">
              <a:spcBef>
                <a:spcPts val="0"/>
              </a:spcBef>
              <a:spcAft>
                <a:spcPts val="0"/>
              </a:spcAft>
              <a:buSzPts val="2400"/>
              <a:buFont typeface="Montserrat Black"/>
              <a:buNone/>
              <a:defRPr sz="2400">
                <a:latin typeface="Montserrat Black"/>
                <a:ea typeface="Montserrat Black"/>
                <a:cs typeface="Montserrat Black"/>
                <a:sym typeface="Montserrat Black"/>
              </a:defRPr>
            </a:lvl3pPr>
            <a:lvl4pPr lvl="3" algn="ctr" rtl="0">
              <a:spcBef>
                <a:spcPts val="0"/>
              </a:spcBef>
              <a:spcAft>
                <a:spcPts val="0"/>
              </a:spcAft>
              <a:buSzPts val="2400"/>
              <a:buFont typeface="Montserrat Black"/>
              <a:buNone/>
              <a:defRPr sz="2400">
                <a:latin typeface="Montserrat Black"/>
                <a:ea typeface="Montserrat Black"/>
                <a:cs typeface="Montserrat Black"/>
                <a:sym typeface="Montserrat Black"/>
              </a:defRPr>
            </a:lvl4pPr>
            <a:lvl5pPr lvl="4" algn="ctr" rtl="0">
              <a:spcBef>
                <a:spcPts val="0"/>
              </a:spcBef>
              <a:spcAft>
                <a:spcPts val="0"/>
              </a:spcAft>
              <a:buSzPts val="2400"/>
              <a:buFont typeface="Montserrat Black"/>
              <a:buNone/>
              <a:defRPr sz="2400">
                <a:latin typeface="Montserrat Black"/>
                <a:ea typeface="Montserrat Black"/>
                <a:cs typeface="Montserrat Black"/>
                <a:sym typeface="Montserrat Black"/>
              </a:defRPr>
            </a:lvl5pPr>
            <a:lvl6pPr lvl="5" algn="ctr" rtl="0">
              <a:spcBef>
                <a:spcPts val="0"/>
              </a:spcBef>
              <a:spcAft>
                <a:spcPts val="0"/>
              </a:spcAft>
              <a:buSzPts val="2400"/>
              <a:buFont typeface="Montserrat Black"/>
              <a:buNone/>
              <a:defRPr sz="2400">
                <a:latin typeface="Montserrat Black"/>
                <a:ea typeface="Montserrat Black"/>
                <a:cs typeface="Montserrat Black"/>
                <a:sym typeface="Montserrat Black"/>
              </a:defRPr>
            </a:lvl6pPr>
            <a:lvl7pPr lvl="6" algn="ctr" rtl="0">
              <a:spcBef>
                <a:spcPts val="0"/>
              </a:spcBef>
              <a:spcAft>
                <a:spcPts val="0"/>
              </a:spcAft>
              <a:buSzPts val="2400"/>
              <a:buFont typeface="Montserrat Black"/>
              <a:buNone/>
              <a:defRPr sz="2400">
                <a:latin typeface="Montserrat Black"/>
                <a:ea typeface="Montserrat Black"/>
                <a:cs typeface="Montserrat Black"/>
                <a:sym typeface="Montserrat Black"/>
              </a:defRPr>
            </a:lvl7pPr>
            <a:lvl8pPr lvl="7" algn="ctr" rtl="0">
              <a:spcBef>
                <a:spcPts val="0"/>
              </a:spcBef>
              <a:spcAft>
                <a:spcPts val="0"/>
              </a:spcAft>
              <a:buSzPts val="2400"/>
              <a:buFont typeface="Montserrat Black"/>
              <a:buNone/>
              <a:defRPr sz="2400">
                <a:latin typeface="Montserrat Black"/>
                <a:ea typeface="Montserrat Black"/>
                <a:cs typeface="Montserrat Black"/>
                <a:sym typeface="Montserrat Black"/>
              </a:defRPr>
            </a:lvl8pPr>
            <a:lvl9pPr lvl="8" algn="ctr" rtl="0">
              <a:spcBef>
                <a:spcPts val="0"/>
              </a:spcBef>
              <a:spcAft>
                <a:spcPts val="0"/>
              </a:spcAft>
              <a:buSzPts val="2400"/>
              <a:buFont typeface="Montserrat Black"/>
              <a:buNone/>
              <a:defRPr sz="2400">
                <a:latin typeface="Montserrat Black"/>
                <a:ea typeface="Montserrat Black"/>
                <a:cs typeface="Montserrat Black"/>
                <a:sym typeface="Montserrat Black"/>
              </a:defRPr>
            </a:lvl9pPr>
          </a:lstStyle>
          <a:p>
            <a:endParaRPr/>
          </a:p>
        </p:txBody>
      </p:sp>
      <p:sp>
        <p:nvSpPr>
          <p:cNvPr id="153" name="Google Shape;153;p13"/>
          <p:cNvSpPr txBox="1">
            <a:spLocks noGrp="1"/>
          </p:cNvSpPr>
          <p:nvPr>
            <p:ph type="subTitle" idx="6"/>
          </p:nvPr>
        </p:nvSpPr>
        <p:spPr>
          <a:xfrm>
            <a:off x="5786525" y="3455900"/>
            <a:ext cx="2580300" cy="479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4" name="Google Shape;154;p13"/>
          <p:cNvSpPr txBox="1">
            <a:spLocks noGrp="1"/>
          </p:cNvSpPr>
          <p:nvPr>
            <p:ph type="title" idx="7" hasCustomPrompt="1"/>
          </p:nvPr>
        </p:nvSpPr>
        <p:spPr>
          <a:xfrm>
            <a:off x="1068700" y="1852888"/>
            <a:ext cx="822900" cy="6402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4700"/>
              <a:buNone/>
              <a:defRPr sz="3600">
                <a:solidFill>
                  <a:schemeClr val="dk1"/>
                </a:solidFill>
              </a:defRPr>
            </a:lvl1pPr>
            <a:lvl2pPr lvl="1" algn="ctr" rtl="0">
              <a:spcBef>
                <a:spcPts val="0"/>
              </a:spcBef>
              <a:spcAft>
                <a:spcPts val="0"/>
              </a:spcAft>
              <a:buSzPts val="4700"/>
              <a:buNone/>
              <a:defRPr sz="4700"/>
            </a:lvl2pPr>
            <a:lvl3pPr lvl="2" algn="ctr" rtl="0">
              <a:spcBef>
                <a:spcPts val="0"/>
              </a:spcBef>
              <a:spcAft>
                <a:spcPts val="0"/>
              </a:spcAft>
              <a:buSzPts val="4700"/>
              <a:buNone/>
              <a:defRPr sz="4700"/>
            </a:lvl3pPr>
            <a:lvl4pPr lvl="3" algn="ctr" rtl="0">
              <a:spcBef>
                <a:spcPts val="0"/>
              </a:spcBef>
              <a:spcAft>
                <a:spcPts val="0"/>
              </a:spcAft>
              <a:buSzPts val="4700"/>
              <a:buNone/>
              <a:defRPr sz="4700"/>
            </a:lvl4pPr>
            <a:lvl5pPr lvl="4" algn="ctr" rtl="0">
              <a:spcBef>
                <a:spcPts val="0"/>
              </a:spcBef>
              <a:spcAft>
                <a:spcPts val="0"/>
              </a:spcAft>
              <a:buSzPts val="4700"/>
              <a:buNone/>
              <a:defRPr sz="4700"/>
            </a:lvl5pPr>
            <a:lvl6pPr lvl="5" algn="ctr" rtl="0">
              <a:spcBef>
                <a:spcPts val="0"/>
              </a:spcBef>
              <a:spcAft>
                <a:spcPts val="0"/>
              </a:spcAft>
              <a:buSzPts val="4700"/>
              <a:buNone/>
              <a:defRPr sz="4700"/>
            </a:lvl6pPr>
            <a:lvl7pPr lvl="6" algn="ctr" rtl="0">
              <a:spcBef>
                <a:spcPts val="0"/>
              </a:spcBef>
              <a:spcAft>
                <a:spcPts val="0"/>
              </a:spcAft>
              <a:buSzPts val="4700"/>
              <a:buNone/>
              <a:defRPr sz="4700"/>
            </a:lvl7pPr>
            <a:lvl8pPr lvl="7" algn="ctr" rtl="0">
              <a:spcBef>
                <a:spcPts val="0"/>
              </a:spcBef>
              <a:spcAft>
                <a:spcPts val="0"/>
              </a:spcAft>
              <a:buSzPts val="4700"/>
              <a:buNone/>
              <a:defRPr sz="4700"/>
            </a:lvl8pPr>
            <a:lvl9pPr lvl="8" algn="ctr" rtl="0">
              <a:spcBef>
                <a:spcPts val="0"/>
              </a:spcBef>
              <a:spcAft>
                <a:spcPts val="0"/>
              </a:spcAft>
              <a:buSzPts val="4700"/>
              <a:buNone/>
              <a:defRPr sz="4700"/>
            </a:lvl9pPr>
          </a:lstStyle>
          <a:p>
            <a:r>
              <a:t>xx%</a:t>
            </a:r>
          </a:p>
        </p:txBody>
      </p:sp>
      <p:sp>
        <p:nvSpPr>
          <p:cNvPr id="155" name="Google Shape;155;p13"/>
          <p:cNvSpPr txBox="1">
            <a:spLocks noGrp="1"/>
          </p:cNvSpPr>
          <p:nvPr>
            <p:ph type="title" idx="8" hasCustomPrompt="1"/>
          </p:nvPr>
        </p:nvSpPr>
        <p:spPr>
          <a:xfrm>
            <a:off x="4868250" y="1858800"/>
            <a:ext cx="822900" cy="6402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4700"/>
              <a:buNone/>
              <a:defRPr sz="3600">
                <a:solidFill>
                  <a:schemeClr val="dk1"/>
                </a:solidFill>
              </a:defRPr>
            </a:lvl1pPr>
            <a:lvl2pPr lvl="1" algn="ctr" rtl="0">
              <a:spcBef>
                <a:spcPts val="0"/>
              </a:spcBef>
              <a:spcAft>
                <a:spcPts val="0"/>
              </a:spcAft>
              <a:buSzPts val="4700"/>
              <a:buNone/>
              <a:defRPr sz="4700"/>
            </a:lvl2pPr>
            <a:lvl3pPr lvl="2" algn="ctr" rtl="0">
              <a:spcBef>
                <a:spcPts val="0"/>
              </a:spcBef>
              <a:spcAft>
                <a:spcPts val="0"/>
              </a:spcAft>
              <a:buSzPts val="4700"/>
              <a:buNone/>
              <a:defRPr sz="4700"/>
            </a:lvl3pPr>
            <a:lvl4pPr lvl="3" algn="ctr" rtl="0">
              <a:spcBef>
                <a:spcPts val="0"/>
              </a:spcBef>
              <a:spcAft>
                <a:spcPts val="0"/>
              </a:spcAft>
              <a:buSzPts val="4700"/>
              <a:buNone/>
              <a:defRPr sz="4700"/>
            </a:lvl4pPr>
            <a:lvl5pPr lvl="4" algn="ctr" rtl="0">
              <a:spcBef>
                <a:spcPts val="0"/>
              </a:spcBef>
              <a:spcAft>
                <a:spcPts val="0"/>
              </a:spcAft>
              <a:buSzPts val="4700"/>
              <a:buNone/>
              <a:defRPr sz="4700"/>
            </a:lvl5pPr>
            <a:lvl6pPr lvl="5" algn="ctr" rtl="0">
              <a:spcBef>
                <a:spcPts val="0"/>
              </a:spcBef>
              <a:spcAft>
                <a:spcPts val="0"/>
              </a:spcAft>
              <a:buSzPts val="4700"/>
              <a:buNone/>
              <a:defRPr sz="4700"/>
            </a:lvl6pPr>
            <a:lvl7pPr lvl="6" algn="ctr" rtl="0">
              <a:spcBef>
                <a:spcPts val="0"/>
              </a:spcBef>
              <a:spcAft>
                <a:spcPts val="0"/>
              </a:spcAft>
              <a:buSzPts val="4700"/>
              <a:buNone/>
              <a:defRPr sz="4700"/>
            </a:lvl7pPr>
            <a:lvl8pPr lvl="7" algn="ctr" rtl="0">
              <a:spcBef>
                <a:spcPts val="0"/>
              </a:spcBef>
              <a:spcAft>
                <a:spcPts val="0"/>
              </a:spcAft>
              <a:buSzPts val="4700"/>
              <a:buNone/>
              <a:defRPr sz="4700"/>
            </a:lvl8pPr>
            <a:lvl9pPr lvl="8" algn="ctr" rtl="0">
              <a:spcBef>
                <a:spcPts val="0"/>
              </a:spcBef>
              <a:spcAft>
                <a:spcPts val="0"/>
              </a:spcAft>
              <a:buSzPts val="4700"/>
              <a:buNone/>
              <a:defRPr sz="4700"/>
            </a:lvl9pPr>
          </a:lstStyle>
          <a:p>
            <a:r>
              <a:t>xx%</a:t>
            </a:r>
          </a:p>
        </p:txBody>
      </p:sp>
      <p:sp>
        <p:nvSpPr>
          <p:cNvPr id="156" name="Google Shape;156;p13"/>
          <p:cNvSpPr txBox="1">
            <a:spLocks noGrp="1"/>
          </p:cNvSpPr>
          <p:nvPr>
            <p:ph type="title" idx="9" hasCustomPrompt="1"/>
          </p:nvPr>
        </p:nvSpPr>
        <p:spPr>
          <a:xfrm>
            <a:off x="1068700" y="3193550"/>
            <a:ext cx="822900" cy="6402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4700"/>
              <a:buNone/>
              <a:defRPr sz="3600">
                <a:solidFill>
                  <a:schemeClr val="dk1"/>
                </a:solidFill>
              </a:defRPr>
            </a:lvl1pPr>
            <a:lvl2pPr lvl="1" algn="ctr" rtl="0">
              <a:spcBef>
                <a:spcPts val="0"/>
              </a:spcBef>
              <a:spcAft>
                <a:spcPts val="0"/>
              </a:spcAft>
              <a:buSzPts val="4700"/>
              <a:buNone/>
              <a:defRPr sz="4700"/>
            </a:lvl2pPr>
            <a:lvl3pPr lvl="2" algn="ctr" rtl="0">
              <a:spcBef>
                <a:spcPts val="0"/>
              </a:spcBef>
              <a:spcAft>
                <a:spcPts val="0"/>
              </a:spcAft>
              <a:buSzPts val="4700"/>
              <a:buNone/>
              <a:defRPr sz="4700"/>
            </a:lvl3pPr>
            <a:lvl4pPr lvl="3" algn="ctr" rtl="0">
              <a:spcBef>
                <a:spcPts val="0"/>
              </a:spcBef>
              <a:spcAft>
                <a:spcPts val="0"/>
              </a:spcAft>
              <a:buSzPts val="4700"/>
              <a:buNone/>
              <a:defRPr sz="4700"/>
            </a:lvl4pPr>
            <a:lvl5pPr lvl="4" algn="ctr" rtl="0">
              <a:spcBef>
                <a:spcPts val="0"/>
              </a:spcBef>
              <a:spcAft>
                <a:spcPts val="0"/>
              </a:spcAft>
              <a:buSzPts val="4700"/>
              <a:buNone/>
              <a:defRPr sz="4700"/>
            </a:lvl5pPr>
            <a:lvl6pPr lvl="5" algn="ctr" rtl="0">
              <a:spcBef>
                <a:spcPts val="0"/>
              </a:spcBef>
              <a:spcAft>
                <a:spcPts val="0"/>
              </a:spcAft>
              <a:buSzPts val="4700"/>
              <a:buNone/>
              <a:defRPr sz="4700"/>
            </a:lvl6pPr>
            <a:lvl7pPr lvl="6" algn="ctr" rtl="0">
              <a:spcBef>
                <a:spcPts val="0"/>
              </a:spcBef>
              <a:spcAft>
                <a:spcPts val="0"/>
              </a:spcAft>
              <a:buSzPts val="4700"/>
              <a:buNone/>
              <a:defRPr sz="4700"/>
            </a:lvl7pPr>
            <a:lvl8pPr lvl="7" algn="ctr" rtl="0">
              <a:spcBef>
                <a:spcPts val="0"/>
              </a:spcBef>
              <a:spcAft>
                <a:spcPts val="0"/>
              </a:spcAft>
              <a:buSzPts val="4700"/>
              <a:buNone/>
              <a:defRPr sz="4700"/>
            </a:lvl8pPr>
            <a:lvl9pPr lvl="8" algn="ctr" rtl="0">
              <a:spcBef>
                <a:spcPts val="0"/>
              </a:spcBef>
              <a:spcAft>
                <a:spcPts val="0"/>
              </a:spcAft>
              <a:buSzPts val="4700"/>
              <a:buNone/>
              <a:defRPr sz="4700"/>
            </a:lvl9pPr>
          </a:lstStyle>
          <a:p>
            <a:r>
              <a:t>xx%</a:t>
            </a:r>
          </a:p>
        </p:txBody>
      </p:sp>
      <p:sp>
        <p:nvSpPr>
          <p:cNvPr id="157" name="Google Shape;157;p13"/>
          <p:cNvSpPr txBox="1">
            <a:spLocks noGrp="1"/>
          </p:cNvSpPr>
          <p:nvPr>
            <p:ph type="title" idx="13" hasCustomPrompt="1"/>
          </p:nvPr>
        </p:nvSpPr>
        <p:spPr>
          <a:xfrm>
            <a:off x="4868250" y="3198175"/>
            <a:ext cx="822900" cy="6402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4700"/>
              <a:buNone/>
              <a:defRPr sz="3600">
                <a:solidFill>
                  <a:schemeClr val="dk1"/>
                </a:solidFill>
              </a:defRPr>
            </a:lvl1pPr>
            <a:lvl2pPr lvl="1" algn="ctr" rtl="0">
              <a:spcBef>
                <a:spcPts val="0"/>
              </a:spcBef>
              <a:spcAft>
                <a:spcPts val="0"/>
              </a:spcAft>
              <a:buSzPts val="4700"/>
              <a:buNone/>
              <a:defRPr sz="4700"/>
            </a:lvl2pPr>
            <a:lvl3pPr lvl="2" algn="ctr" rtl="0">
              <a:spcBef>
                <a:spcPts val="0"/>
              </a:spcBef>
              <a:spcAft>
                <a:spcPts val="0"/>
              </a:spcAft>
              <a:buSzPts val="4700"/>
              <a:buNone/>
              <a:defRPr sz="4700"/>
            </a:lvl3pPr>
            <a:lvl4pPr lvl="3" algn="ctr" rtl="0">
              <a:spcBef>
                <a:spcPts val="0"/>
              </a:spcBef>
              <a:spcAft>
                <a:spcPts val="0"/>
              </a:spcAft>
              <a:buSzPts val="4700"/>
              <a:buNone/>
              <a:defRPr sz="4700"/>
            </a:lvl4pPr>
            <a:lvl5pPr lvl="4" algn="ctr" rtl="0">
              <a:spcBef>
                <a:spcPts val="0"/>
              </a:spcBef>
              <a:spcAft>
                <a:spcPts val="0"/>
              </a:spcAft>
              <a:buSzPts val="4700"/>
              <a:buNone/>
              <a:defRPr sz="4700"/>
            </a:lvl5pPr>
            <a:lvl6pPr lvl="5" algn="ctr" rtl="0">
              <a:spcBef>
                <a:spcPts val="0"/>
              </a:spcBef>
              <a:spcAft>
                <a:spcPts val="0"/>
              </a:spcAft>
              <a:buSzPts val="4700"/>
              <a:buNone/>
              <a:defRPr sz="4700"/>
            </a:lvl6pPr>
            <a:lvl7pPr lvl="6" algn="ctr" rtl="0">
              <a:spcBef>
                <a:spcPts val="0"/>
              </a:spcBef>
              <a:spcAft>
                <a:spcPts val="0"/>
              </a:spcAft>
              <a:buSzPts val="4700"/>
              <a:buNone/>
              <a:defRPr sz="4700"/>
            </a:lvl7pPr>
            <a:lvl8pPr lvl="7" algn="ctr" rtl="0">
              <a:spcBef>
                <a:spcPts val="0"/>
              </a:spcBef>
              <a:spcAft>
                <a:spcPts val="0"/>
              </a:spcAft>
              <a:buSzPts val="4700"/>
              <a:buNone/>
              <a:defRPr sz="4700"/>
            </a:lvl8pPr>
            <a:lvl9pPr lvl="8" algn="ctr" rtl="0">
              <a:spcBef>
                <a:spcPts val="0"/>
              </a:spcBef>
              <a:spcAft>
                <a:spcPts val="0"/>
              </a:spcAft>
              <a:buSzPts val="4700"/>
              <a:buNone/>
              <a:defRPr sz="4700"/>
            </a:lvl9pPr>
          </a:lstStyle>
          <a:p>
            <a:r>
              <a:t>xx%</a:t>
            </a:r>
          </a:p>
        </p:txBody>
      </p:sp>
      <p:sp>
        <p:nvSpPr>
          <p:cNvPr id="158" name="Google Shape;158;p13"/>
          <p:cNvSpPr txBox="1">
            <a:spLocks noGrp="1"/>
          </p:cNvSpPr>
          <p:nvPr>
            <p:ph type="subTitle" idx="14"/>
          </p:nvPr>
        </p:nvSpPr>
        <p:spPr>
          <a:xfrm>
            <a:off x="1991575" y="3455900"/>
            <a:ext cx="2580300" cy="479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9" name="Google Shape;159;p13"/>
          <p:cNvSpPr txBox="1">
            <a:spLocks noGrp="1"/>
          </p:cNvSpPr>
          <p:nvPr>
            <p:ph type="title" idx="15"/>
          </p:nvPr>
        </p:nvSpPr>
        <p:spPr>
          <a:xfrm>
            <a:off x="713225" y="657995"/>
            <a:ext cx="7717500" cy="3630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60" name="Google Shape;160;p13"/>
          <p:cNvSpPr/>
          <p:nvPr/>
        </p:nvSpPr>
        <p:spPr>
          <a:xfrm flipH="1">
            <a:off x="-354865" y="3768934"/>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1" name="Google Shape;161;p13"/>
          <p:cNvSpPr/>
          <p:nvPr/>
        </p:nvSpPr>
        <p:spPr>
          <a:xfrm flipH="1">
            <a:off x="8038179" y="4"/>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2" name="Google Shape;162;p13"/>
          <p:cNvSpPr/>
          <p:nvPr/>
        </p:nvSpPr>
        <p:spPr>
          <a:xfrm flipH="1">
            <a:off x="1439917" y="-212621"/>
            <a:ext cx="451678" cy="451717"/>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3" name="Google Shape;163;p13"/>
          <p:cNvSpPr/>
          <p:nvPr/>
        </p:nvSpPr>
        <p:spPr>
          <a:xfrm flipH="1">
            <a:off x="4166028" y="-814459"/>
            <a:ext cx="1144520" cy="1145687"/>
          </a:xfrm>
          <a:custGeom>
            <a:avLst/>
            <a:gdLst/>
            <a:ahLst/>
            <a:cxnLst/>
            <a:rect l="l" t="t" r="r" b="b"/>
            <a:pathLst>
              <a:path w="29424" h="29454" fill="none" extrusionOk="0">
                <a:moveTo>
                  <a:pt x="18967" y="2371"/>
                </a:moveTo>
                <a:cubicBezTo>
                  <a:pt x="25806" y="4742"/>
                  <a:pt x="29423" y="12189"/>
                  <a:pt x="27083" y="18998"/>
                </a:cubicBezTo>
                <a:cubicBezTo>
                  <a:pt x="24712" y="25837"/>
                  <a:pt x="17265" y="29454"/>
                  <a:pt x="10426" y="27113"/>
                </a:cubicBezTo>
                <a:cubicBezTo>
                  <a:pt x="3617" y="24743"/>
                  <a:pt x="0" y="17296"/>
                  <a:pt x="2341" y="10457"/>
                </a:cubicBezTo>
                <a:cubicBezTo>
                  <a:pt x="4711" y="3648"/>
                  <a:pt x="12158" y="1"/>
                  <a:pt x="18967" y="2371"/>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4" name="Google Shape;164;p13"/>
          <p:cNvSpPr/>
          <p:nvPr/>
        </p:nvSpPr>
        <p:spPr>
          <a:xfrm flipH="1">
            <a:off x="4296960" y="4597121"/>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5" name="Google Shape;165;p13"/>
          <p:cNvSpPr/>
          <p:nvPr/>
        </p:nvSpPr>
        <p:spPr>
          <a:xfrm flipH="1">
            <a:off x="815942" y="4691779"/>
            <a:ext cx="451678" cy="451717"/>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6" name="Google Shape;166;p13"/>
          <p:cNvSpPr/>
          <p:nvPr/>
        </p:nvSpPr>
        <p:spPr>
          <a:xfrm>
            <a:off x="-300650" y="1059750"/>
            <a:ext cx="822888" cy="824337"/>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167" name="Google Shape;167;p13"/>
          <p:cNvGrpSpPr/>
          <p:nvPr/>
        </p:nvGrpSpPr>
        <p:grpSpPr>
          <a:xfrm>
            <a:off x="7878949" y="4237907"/>
            <a:ext cx="1265051" cy="1265051"/>
            <a:chOff x="3912750" y="637550"/>
            <a:chExt cx="947533" cy="947533"/>
          </a:xfrm>
        </p:grpSpPr>
        <p:sp>
          <p:nvSpPr>
            <p:cNvPr id="168" name="Google Shape;168;p13"/>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9" name="Google Shape;169;p13"/>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ote">
  <p:cSld name="CUSTOM_20">
    <p:spTree>
      <p:nvGrpSpPr>
        <p:cNvPr id="1" name="Shape 170"/>
        <p:cNvGrpSpPr/>
        <p:nvPr/>
      </p:nvGrpSpPr>
      <p:grpSpPr>
        <a:xfrm>
          <a:off x="0" y="0"/>
          <a:ext cx="0" cy="0"/>
          <a:chOff x="0" y="0"/>
          <a:chExt cx="0" cy="0"/>
        </a:xfrm>
      </p:grpSpPr>
      <p:sp>
        <p:nvSpPr>
          <p:cNvPr id="171" name="Google Shape;171;p14"/>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2" name="Google Shape;172;p14"/>
          <p:cNvSpPr/>
          <p:nvPr/>
        </p:nvSpPr>
        <p:spPr>
          <a:xfrm rot="-7572997">
            <a:off x="-207075" y="161699"/>
            <a:ext cx="1423590" cy="1423551"/>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3" name="Google Shape;173;p14"/>
          <p:cNvSpPr/>
          <p:nvPr/>
        </p:nvSpPr>
        <p:spPr>
          <a:xfrm rot="10800000">
            <a:off x="4488413" y="-269325"/>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4" name="Google Shape;174;p14"/>
          <p:cNvSpPr/>
          <p:nvPr/>
        </p:nvSpPr>
        <p:spPr>
          <a:xfrm rot="-7572997">
            <a:off x="1036036" y="941999"/>
            <a:ext cx="451684" cy="451723"/>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5" name="Google Shape;175;p14"/>
          <p:cNvSpPr/>
          <p:nvPr/>
        </p:nvSpPr>
        <p:spPr>
          <a:xfrm rot="10800000" flipH="1">
            <a:off x="2447728" y="538240"/>
            <a:ext cx="822888" cy="824337"/>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176" name="Google Shape;176;p14"/>
          <p:cNvGrpSpPr/>
          <p:nvPr/>
        </p:nvGrpSpPr>
        <p:grpSpPr>
          <a:xfrm rot="10800000" flipH="1">
            <a:off x="8132126" y="-5"/>
            <a:ext cx="1265051" cy="1265051"/>
            <a:chOff x="3912750" y="637550"/>
            <a:chExt cx="947533" cy="947533"/>
          </a:xfrm>
        </p:grpSpPr>
        <p:sp>
          <p:nvSpPr>
            <p:cNvPr id="177" name="Google Shape;177;p14"/>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8" name="Google Shape;178;p14"/>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79" name="Google Shape;179;p14"/>
          <p:cNvSpPr txBox="1">
            <a:spLocks noGrp="1"/>
          </p:cNvSpPr>
          <p:nvPr>
            <p:ph type="title"/>
          </p:nvPr>
        </p:nvSpPr>
        <p:spPr>
          <a:xfrm>
            <a:off x="4788150" y="2932725"/>
            <a:ext cx="3567000" cy="589500"/>
          </a:xfrm>
          <a:prstGeom prst="rect">
            <a:avLst/>
          </a:prstGeom>
        </p:spPr>
        <p:txBody>
          <a:bodyPr spcFirstLastPara="1" wrap="square" lIns="91425" tIns="91425" rIns="91425" bIns="91425" anchor="ctr" anchorCtr="0">
            <a:noAutofit/>
          </a:bodyPr>
          <a:lstStyle>
            <a:lvl1pPr lvl="0" rtl="0">
              <a:spcBef>
                <a:spcPts val="0"/>
              </a:spcBef>
              <a:spcAft>
                <a:spcPts val="0"/>
              </a:spcAft>
              <a:buSzPts val="2200"/>
              <a:buNone/>
              <a:defRPr sz="18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80" name="Google Shape;180;p14"/>
          <p:cNvSpPr txBox="1">
            <a:spLocks noGrp="1"/>
          </p:cNvSpPr>
          <p:nvPr>
            <p:ph type="body" idx="1"/>
          </p:nvPr>
        </p:nvSpPr>
        <p:spPr>
          <a:xfrm>
            <a:off x="4761600" y="1621275"/>
            <a:ext cx="3620100" cy="1229700"/>
          </a:xfrm>
          <a:prstGeom prst="rect">
            <a:avLst/>
          </a:prstGeom>
        </p:spPr>
        <p:txBody>
          <a:bodyPr spcFirstLastPara="1" wrap="square" lIns="91425" tIns="91425" rIns="91425" bIns="91425" anchor="t" anchorCtr="0">
            <a:noAutofit/>
          </a:bodyPr>
          <a:lstStyle>
            <a:lvl1pPr marL="457200" lvl="0" indent="-330200" algn="ctr" rtl="0">
              <a:lnSpc>
                <a:spcPct val="100000"/>
              </a:lnSpc>
              <a:spcBef>
                <a:spcPts val="0"/>
              </a:spcBef>
              <a:spcAft>
                <a:spcPts val="0"/>
              </a:spcAft>
              <a:buSzPts val="1600"/>
              <a:buChar char="●"/>
              <a:defRPr/>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181" name="Google Shape;181;p14"/>
          <p:cNvSpPr/>
          <p:nvPr/>
        </p:nvSpPr>
        <p:spPr>
          <a:xfrm flipH="1">
            <a:off x="-346512" y="-725638"/>
            <a:ext cx="6411366" cy="6132485"/>
          </a:xfrm>
          <a:custGeom>
            <a:avLst/>
            <a:gdLst/>
            <a:ahLst/>
            <a:cxnLst/>
            <a:rect l="l" t="t" r="r" b="b"/>
            <a:pathLst>
              <a:path w="183878" h="208517" extrusionOk="0">
                <a:moveTo>
                  <a:pt x="159240" y="0"/>
                </a:moveTo>
                <a:cubicBezTo>
                  <a:pt x="153253" y="2843"/>
                  <a:pt x="147568" y="6332"/>
                  <a:pt x="142356" y="10381"/>
                </a:cubicBezTo>
                <a:cubicBezTo>
                  <a:pt x="135249" y="16066"/>
                  <a:pt x="129778" y="21795"/>
                  <a:pt x="124868" y="30237"/>
                </a:cubicBezTo>
                <a:cubicBezTo>
                  <a:pt x="119958" y="38723"/>
                  <a:pt x="117460" y="49663"/>
                  <a:pt x="115134" y="59139"/>
                </a:cubicBezTo>
                <a:cubicBezTo>
                  <a:pt x="114057" y="63446"/>
                  <a:pt x="112980" y="67840"/>
                  <a:pt x="110826" y="71760"/>
                </a:cubicBezTo>
                <a:cubicBezTo>
                  <a:pt x="103159" y="85931"/>
                  <a:pt x="84853" y="89678"/>
                  <a:pt x="71630" y="98852"/>
                </a:cubicBezTo>
                <a:cubicBezTo>
                  <a:pt x="61982" y="105572"/>
                  <a:pt x="54918" y="115306"/>
                  <a:pt x="51515" y="126505"/>
                </a:cubicBezTo>
                <a:cubicBezTo>
                  <a:pt x="47423" y="140116"/>
                  <a:pt x="48500" y="156269"/>
                  <a:pt x="38550" y="166391"/>
                </a:cubicBezTo>
                <a:cubicBezTo>
                  <a:pt x="32520" y="172593"/>
                  <a:pt x="23647" y="174962"/>
                  <a:pt x="16454" y="179787"/>
                </a:cubicBezTo>
                <a:cubicBezTo>
                  <a:pt x="7064" y="186032"/>
                  <a:pt x="991" y="197274"/>
                  <a:pt x="0" y="208516"/>
                </a:cubicBezTo>
                <a:lnTo>
                  <a:pt x="183878" y="208516"/>
                </a:lnTo>
                <a:lnTo>
                  <a:pt x="183878" y="0"/>
                </a:ln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hree columns">
  <p:cSld name="CUSTOM_1">
    <p:spTree>
      <p:nvGrpSpPr>
        <p:cNvPr id="1" name="Shape 182"/>
        <p:cNvGrpSpPr/>
        <p:nvPr/>
      </p:nvGrpSpPr>
      <p:grpSpPr>
        <a:xfrm>
          <a:off x="0" y="0"/>
          <a:ext cx="0" cy="0"/>
          <a:chOff x="0" y="0"/>
          <a:chExt cx="0" cy="0"/>
        </a:xfrm>
      </p:grpSpPr>
      <p:sp>
        <p:nvSpPr>
          <p:cNvPr id="183" name="Google Shape;183;p15"/>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4" name="Google Shape;184;p15"/>
          <p:cNvSpPr txBox="1">
            <a:spLocks noGrp="1"/>
          </p:cNvSpPr>
          <p:nvPr>
            <p:ph type="subTitle" idx="1"/>
          </p:nvPr>
        </p:nvSpPr>
        <p:spPr>
          <a:xfrm>
            <a:off x="3406188" y="2642660"/>
            <a:ext cx="2331600" cy="53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lt2"/>
              </a:buClr>
              <a:buSzPts val="2000"/>
              <a:buFont typeface="Montserrat"/>
              <a:buNone/>
              <a:defRPr sz="2200" b="1">
                <a:latin typeface="Montserrat"/>
                <a:ea typeface="Montserrat"/>
                <a:cs typeface="Montserrat"/>
                <a:sym typeface="Montserrat"/>
              </a:defRPr>
            </a:lvl1pPr>
            <a:lvl2pPr lvl="1"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2pPr>
            <a:lvl3pPr lvl="2"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3pPr>
            <a:lvl4pPr lvl="3"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4pPr>
            <a:lvl5pPr lvl="4"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5pPr>
            <a:lvl6pPr lvl="5"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6pPr>
            <a:lvl7pPr lvl="6"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7pPr>
            <a:lvl8pPr lvl="7"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8pPr>
            <a:lvl9pPr lvl="8"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9pPr>
          </a:lstStyle>
          <a:p>
            <a:endParaRPr/>
          </a:p>
        </p:txBody>
      </p:sp>
      <p:sp>
        <p:nvSpPr>
          <p:cNvPr id="185" name="Google Shape;185;p15"/>
          <p:cNvSpPr txBox="1">
            <a:spLocks noGrp="1"/>
          </p:cNvSpPr>
          <p:nvPr>
            <p:ph type="subTitle" idx="2"/>
          </p:nvPr>
        </p:nvSpPr>
        <p:spPr>
          <a:xfrm>
            <a:off x="1048988" y="2642660"/>
            <a:ext cx="2331600" cy="53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lt2"/>
              </a:buClr>
              <a:buSzPts val="2000"/>
              <a:buFont typeface="Montserrat"/>
              <a:buNone/>
              <a:defRPr sz="2200" b="1">
                <a:latin typeface="Montserrat"/>
                <a:ea typeface="Montserrat"/>
                <a:cs typeface="Montserrat"/>
                <a:sym typeface="Montserrat"/>
              </a:defRPr>
            </a:lvl1pPr>
            <a:lvl2pPr lvl="1"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2pPr>
            <a:lvl3pPr lvl="2"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3pPr>
            <a:lvl4pPr lvl="3"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4pPr>
            <a:lvl5pPr lvl="4"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5pPr>
            <a:lvl6pPr lvl="5"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6pPr>
            <a:lvl7pPr lvl="6"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7pPr>
            <a:lvl8pPr lvl="7"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8pPr>
            <a:lvl9pPr lvl="8"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9pPr>
          </a:lstStyle>
          <a:p>
            <a:endParaRPr/>
          </a:p>
        </p:txBody>
      </p:sp>
      <p:sp>
        <p:nvSpPr>
          <p:cNvPr id="186" name="Google Shape;186;p15"/>
          <p:cNvSpPr txBox="1">
            <a:spLocks noGrp="1"/>
          </p:cNvSpPr>
          <p:nvPr>
            <p:ph type="subTitle" idx="3"/>
          </p:nvPr>
        </p:nvSpPr>
        <p:spPr>
          <a:xfrm>
            <a:off x="5763401" y="2642660"/>
            <a:ext cx="2331600" cy="53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lt2"/>
              </a:buClr>
              <a:buSzPts val="2000"/>
              <a:buFont typeface="Montserrat"/>
              <a:buNone/>
              <a:defRPr sz="2200" b="1">
                <a:latin typeface="Montserrat"/>
                <a:ea typeface="Montserrat"/>
                <a:cs typeface="Montserrat"/>
                <a:sym typeface="Montserrat"/>
              </a:defRPr>
            </a:lvl1pPr>
            <a:lvl2pPr lvl="1"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2pPr>
            <a:lvl3pPr lvl="2"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3pPr>
            <a:lvl4pPr lvl="3"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4pPr>
            <a:lvl5pPr lvl="4"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5pPr>
            <a:lvl6pPr lvl="5"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6pPr>
            <a:lvl7pPr lvl="6"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7pPr>
            <a:lvl8pPr lvl="7"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8pPr>
            <a:lvl9pPr lvl="8" algn="ctr" rtl="0">
              <a:spcBef>
                <a:spcPts val="0"/>
              </a:spcBef>
              <a:spcAft>
                <a:spcPts val="0"/>
              </a:spcAft>
              <a:buClr>
                <a:schemeClr val="lt2"/>
              </a:buClr>
              <a:buSzPts val="2000"/>
              <a:buFont typeface="Montserrat"/>
              <a:buNone/>
              <a:defRPr sz="2000" b="1">
                <a:solidFill>
                  <a:schemeClr val="lt2"/>
                </a:solidFill>
                <a:latin typeface="Montserrat"/>
                <a:ea typeface="Montserrat"/>
                <a:cs typeface="Montserrat"/>
                <a:sym typeface="Montserrat"/>
              </a:defRPr>
            </a:lvl9pPr>
          </a:lstStyle>
          <a:p>
            <a:endParaRPr/>
          </a:p>
        </p:txBody>
      </p:sp>
      <p:sp>
        <p:nvSpPr>
          <p:cNvPr id="187" name="Google Shape;187;p15"/>
          <p:cNvSpPr txBox="1">
            <a:spLocks noGrp="1"/>
          </p:cNvSpPr>
          <p:nvPr>
            <p:ph type="subTitle" idx="4"/>
          </p:nvPr>
        </p:nvSpPr>
        <p:spPr>
          <a:xfrm>
            <a:off x="1049000" y="3349701"/>
            <a:ext cx="2331600" cy="862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4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88" name="Google Shape;188;p15"/>
          <p:cNvSpPr txBox="1">
            <a:spLocks noGrp="1"/>
          </p:cNvSpPr>
          <p:nvPr>
            <p:ph type="subTitle" idx="5"/>
          </p:nvPr>
        </p:nvSpPr>
        <p:spPr>
          <a:xfrm>
            <a:off x="3406200" y="3351499"/>
            <a:ext cx="2331600" cy="862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4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89" name="Google Shape;189;p15"/>
          <p:cNvSpPr txBox="1">
            <a:spLocks noGrp="1"/>
          </p:cNvSpPr>
          <p:nvPr>
            <p:ph type="subTitle" idx="6"/>
          </p:nvPr>
        </p:nvSpPr>
        <p:spPr>
          <a:xfrm>
            <a:off x="5763400" y="3350875"/>
            <a:ext cx="2331600" cy="862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4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190" name="Google Shape;190;p15"/>
          <p:cNvSpPr/>
          <p:nvPr/>
        </p:nvSpPr>
        <p:spPr>
          <a:xfrm rot="5400000" flipH="1">
            <a:off x="-711137" y="-2501813"/>
            <a:ext cx="6411366" cy="6132485"/>
          </a:xfrm>
          <a:custGeom>
            <a:avLst/>
            <a:gdLst/>
            <a:ahLst/>
            <a:cxnLst/>
            <a:rect l="l" t="t" r="r" b="b"/>
            <a:pathLst>
              <a:path w="183878" h="208517" extrusionOk="0">
                <a:moveTo>
                  <a:pt x="159240" y="0"/>
                </a:moveTo>
                <a:cubicBezTo>
                  <a:pt x="153253" y="2843"/>
                  <a:pt x="147568" y="6332"/>
                  <a:pt x="142356" y="10381"/>
                </a:cubicBezTo>
                <a:cubicBezTo>
                  <a:pt x="135249" y="16066"/>
                  <a:pt x="129778" y="21795"/>
                  <a:pt x="124868" y="30237"/>
                </a:cubicBezTo>
                <a:cubicBezTo>
                  <a:pt x="119958" y="38723"/>
                  <a:pt x="117460" y="49663"/>
                  <a:pt x="115134" y="59139"/>
                </a:cubicBezTo>
                <a:cubicBezTo>
                  <a:pt x="114057" y="63446"/>
                  <a:pt x="112980" y="67840"/>
                  <a:pt x="110826" y="71760"/>
                </a:cubicBezTo>
                <a:cubicBezTo>
                  <a:pt x="103159" y="85931"/>
                  <a:pt x="84853" y="89678"/>
                  <a:pt x="71630" y="98852"/>
                </a:cubicBezTo>
                <a:cubicBezTo>
                  <a:pt x="61982" y="105572"/>
                  <a:pt x="54918" y="115306"/>
                  <a:pt x="51515" y="126505"/>
                </a:cubicBezTo>
                <a:cubicBezTo>
                  <a:pt x="47423" y="140116"/>
                  <a:pt x="48500" y="156269"/>
                  <a:pt x="38550" y="166391"/>
                </a:cubicBezTo>
                <a:cubicBezTo>
                  <a:pt x="32520" y="172593"/>
                  <a:pt x="23647" y="174962"/>
                  <a:pt x="16454" y="179787"/>
                </a:cubicBezTo>
                <a:cubicBezTo>
                  <a:pt x="7064" y="186032"/>
                  <a:pt x="991" y="197274"/>
                  <a:pt x="0" y="208516"/>
                </a:cubicBezTo>
                <a:lnTo>
                  <a:pt x="183878" y="208516"/>
                </a:lnTo>
                <a:lnTo>
                  <a:pt x="183878" y="0"/>
                </a:ln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1" name="Google Shape;191;p15"/>
          <p:cNvSpPr/>
          <p:nvPr/>
        </p:nvSpPr>
        <p:spPr>
          <a:xfrm rot="-4592020" flipH="1">
            <a:off x="7848941" y="81971"/>
            <a:ext cx="6411577" cy="6132638"/>
          </a:xfrm>
          <a:custGeom>
            <a:avLst/>
            <a:gdLst/>
            <a:ahLst/>
            <a:cxnLst/>
            <a:rect l="l" t="t" r="r" b="b"/>
            <a:pathLst>
              <a:path w="183878" h="208517" extrusionOk="0">
                <a:moveTo>
                  <a:pt x="159240" y="0"/>
                </a:moveTo>
                <a:cubicBezTo>
                  <a:pt x="153253" y="2843"/>
                  <a:pt x="147568" y="6332"/>
                  <a:pt x="142356" y="10381"/>
                </a:cubicBezTo>
                <a:cubicBezTo>
                  <a:pt x="135249" y="16066"/>
                  <a:pt x="129778" y="21795"/>
                  <a:pt x="124868" y="30237"/>
                </a:cubicBezTo>
                <a:cubicBezTo>
                  <a:pt x="119958" y="38723"/>
                  <a:pt x="117460" y="49663"/>
                  <a:pt x="115134" y="59139"/>
                </a:cubicBezTo>
                <a:cubicBezTo>
                  <a:pt x="114057" y="63446"/>
                  <a:pt x="112980" y="67840"/>
                  <a:pt x="110826" y="71760"/>
                </a:cubicBezTo>
                <a:cubicBezTo>
                  <a:pt x="103159" y="85931"/>
                  <a:pt x="84853" y="89678"/>
                  <a:pt x="71630" y="98852"/>
                </a:cubicBezTo>
                <a:cubicBezTo>
                  <a:pt x="61982" y="105572"/>
                  <a:pt x="54918" y="115306"/>
                  <a:pt x="51515" y="126505"/>
                </a:cubicBezTo>
                <a:cubicBezTo>
                  <a:pt x="47423" y="140116"/>
                  <a:pt x="48500" y="156269"/>
                  <a:pt x="38550" y="166391"/>
                </a:cubicBezTo>
                <a:cubicBezTo>
                  <a:pt x="32520" y="172593"/>
                  <a:pt x="23647" y="174962"/>
                  <a:pt x="16454" y="179787"/>
                </a:cubicBezTo>
                <a:cubicBezTo>
                  <a:pt x="7064" y="186032"/>
                  <a:pt x="991" y="197274"/>
                  <a:pt x="0" y="208516"/>
                </a:cubicBezTo>
                <a:lnTo>
                  <a:pt x="183878" y="208516"/>
                </a:lnTo>
                <a:lnTo>
                  <a:pt x="183878" y="0"/>
                </a:ln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2" name="Google Shape;192;p15"/>
          <p:cNvSpPr/>
          <p:nvPr/>
        </p:nvSpPr>
        <p:spPr>
          <a:xfrm rot="1586888">
            <a:off x="7312589" y="4479536"/>
            <a:ext cx="1423615" cy="1423576"/>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3" name="Google Shape;193;p15"/>
          <p:cNvSpPr/>
          <p:nvPr/>
        </p:nvSpPr>
        <p:spPr>
          <a:xfrm>
            <a:off x="320678" y="4298004"/>
            <a:ext cx="392554" cy="393759"/>
          </a:xfrm>
          <a:custGeom>
            <a:avLst/>
            <a:gdLst/>
            <a:ahLst/>
            <a:cxnLst/>
            <a:rect l="l" t="t" r="r" b="b"/>
            <a:pathLst>
              <a:path w="10092" h="10123" fill="none" extrusionOk="0">
                <a:moveTo>
                  <a:pt x="10092" y="5077"/>
                </a:moveTo>
                <a:cubicBezTo>
                  <a:pt x="10092" y="2280"/>
                  <a:pt x="7843" y="1"/>
                  <a:pt x="5046" y="1"/>
                </a:cubicBezTo>
                <a:cubicBezTo>
                  <a:pt x="2250" y="1"/>
                  <a:pt x="1" y="2280"/>
                  <a:pt x="1" y="5077"/>
                </a:cubicBezTo>
                <a:cubicBezTo>
                  <a:pt x="1" y="7843"/>
                  <a:pt x="2250" y="10122"/>
                  <a:pt x="5046" y="10122"/>
                </a:cubicBezTo>
                <a:cubicBezTo>
                  <a:pt x="7843" y="10122"/>
                  <a:pt x="10092" y="7843"/>
                  <a:pt x="10092" y="5077"/>
                </a:cubicBezTo>
                <a:close/>
              </a:path>
            </a:pathLst>
          </a:custGeom>
          <a:noFill/>
          <a:ln w="455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4" name="Google Shape;194;p15"/>
          <p:cNvSpPr/>
          <p:nvPr/>
        </p:nvSpPr>
        <p:spPr>
          <a:xfrm>
            <a:off x="7720415" y="-212621"/>
            <a:ext cx="451678" cy="451717"/>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5" name="Google Shape;195;p15"/>
          <p:cNvSpPr/>
          <p:nvPr/>
        </p:nvSpPr>
        <p:spPr>
          <a:xfrm>
            <a:off x="1061012" y="-906584"/>
            <a:ext cx="1144520" cy="1145687"/>
          </a:xfrm>
          <a:custGeom>
            <a:avLst/>
            <a:gdLst/>
            <a:ahLst/>
            <a:cxnLst/>
            <a:rect l="l" t="t" r="r" b="b"/>
            <a:pathLst>
              <a:path w="29424" h="29454" fill="none" extrusionOk="0">
                <a:moveTo>
                  <a:pt x="18967" y="2371"/>
                </a:moveTo>
                <a:cubicBezTo>
                  <a:pt x="25806" y="4742"/>
                  <a:pt x="29423" y="12189"/>
                  <a:pt x="27083" y="18998"/>
                </a:cubicBezTo>
                <a:cubicBezTo>
                  <a:pt x="24712" y="25837"/>
                  <a:pt x="17265" y="29454"/>
                  <a:pt x="10426" y="27113"/>
                </a:cubicBezTo>
                <a:cubicBezTo>
                  <a:pt x="3617" y="24743"/>
                  <a:pt x="0" y="17296"/>
                  <a:pt x="2341" y="10457"/>
                </a:cubicBezTo>
                <a:cubicBezTo>
                  <a:pt x="4711" y="3648"/>
                  <a:pt x="12158" y="1"/>
                  <a:pt x="18967" y="2371"/>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6" name="Google Shape;196;p15"/>
          <p:cNvSpPr/>
          <p:nvPr/>
        </p:nvSpPr>
        <p:spPr>
          <a:xfrm>
            <a:off x="2451854" y="4691771"/>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7" name="Google Shape;197;p15"/>
          <p:cNvSpPr/>
          <p:nvPr/>
        </p:nvSpPr>
        <p:spPr>
          <a:xfrm rot="1586888">
            <a:off x="6990750" y="5051613"/>
            <a:ext cx="451692" cy="451731"/>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8" name="Google Shape;198;p15"/>
          <p:cNvSpPr/>
          <p:nvPr/>
        </p:nvSpPr>
        <p:spPr>
          <a:xfrm flipH="1">
            <a:off x="8636922" y="1627125"/>
            <a:ext cx="822888" cy="824337"/>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199" name="Google Shape;199;p15"/>
          <p:cNvGrpSpPr/>
          <p:nvPr/>
        </p:nvGrpSpPr>
        <p:grpSpPr>
          <a:xfrm flipH="1">
            <a:off x="-700240" y="1939232"/>
            <a:ext cx="1265051" cy="1265051"/>
            <a:chOff x="3912750" y="637550"/>
            <a:chExt cx="947533" cy="947533"/>
          </a:xfrm>
        </p:grpSpPr>
        <p:sp>
          <p:nvSpPr>
            <p:cNvPr id="200" name="Google Shape;200;p15"/>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1" name="Google Shape;201;p15"/>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02" name="Google Shape;202;p15"/>
          <p:cNvSpPr txBox="1">
            <a:spLocks noGrp="1"/>
          </p:cNvSpPr>
          <p:nvPr>
            <p:ph type="title"/>
          </p:nvPr>
        </p:nvSpPr>
        <p:spPr>
          <a:xfrm>
            <a:off x="713225" y="657995"/>
            <a:ext cx="7717500" cy="3630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1">
  <p:cSld name="CUSTOM_14">
    <p:spTree>
      <p:nvGrpSpPr>
        <p:cNvPr id="1" name="Shape 285"/>
        <p:cNvGrpSpPr/>
        <p:nvPr/>
      </p:nvGrpSpPr>
      <p:grpSpPr>
        <a:xfrm>
          <a:off x="0" y="0"/>
          <a:ext cx="0" cy="0"/>
          <a:chOff x="0" y="0"/>
          <a:chExt cx="0" cy="0"/>
        </a:xfrm>
      </p:grpSpPr>
      <p:sp>
        <p:nvSpPr>
          <p:cNvPr id="286" name="Google Shape;286;p20"/>
          <p:cNvSpPr/>
          <p:nvPr/>
        </p:nvSpPr>
        <p:spPr>
          <a:xfrm>
            <a:off x="-62400" y="-66000"/>
            <a:ext cx="9268800" cy="5275500"/>
          </a:xfrm>
          <a:prstGeom prst="rect">
            <a:avLst/>
          </a:prstGeom>
          <a:gradFill>
            <a:gsLst>
              <a:gs pos="0">
                <a:srgbClr val="FFFFFF">
                  <a:alpha val="41180"/>
                </a:srgbClr>
              </a:gs>
              <a:gs pos="100000">
                <a:srgbClr val="F3F3F3">
                  <a:alpha val="41180"/>
                </a:srgb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7" name="Google Shape;287;p20"/>
          <p:cNvSpPr txBox="1">
            <a:spLocks noGrp="1"/>
          </p:cNvSpPr>
          <p:nvPr>
            <p:ph type="title"/>
          </p:nvPr>
        </p:nvSpPr>
        <p:spPr>
          <a:xfrm>
            <a:off x="660413" y="3042796"/>
            <a:ext cx="3786600" cy="841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88" name="Google Shape;288;p20"/>
          <p:cNvSpPr txBox="1">
            <a:spLocks noGrp="1"/>
          </p:cNvSpPr>
          <p:nvPr>
            <p:ph type="title" idx="2" hasCustomPrompt="1"/>
          </p:nvPr>
        </p:nvSpPr>
        <p:spPr>
          <a:xfrm>
            <a:off x="660413" y="1166845"/>
            <a:ext cx="3786600" cy="1216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2000">
                <a:solidFill>
                  <a:schemeClr val="dk1"/>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89" name="Google Shape;289;p20"/>
          <p:cNvSpPr txBox="1">
            <a:spLocks noGrp="1"/>
          </p:cNvSpPr>
          <p:nvPr>
            <p:ph type="subTitle" idx="1"/>
          </p:nvPr>
        </p:nvSpPr>
        <p:spPr>
          <a:xfrm>
            <a:off x="660413" y="3802300"/>
            <a:ext cx="3786600" cy="62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200"/>
              <a:buNone/>
              <a:defRPr/>
            </a:lvl1pPr>
            <a:lvl2pPr lvl="1" rtl="0">
              <a:spcBef>
                <a:spcPts val="0"/>
              </a:spcBef>
              <a:spcAft>
                <a:spcPts val="0"/>
              </a:spcAft>
              <a:buSzPts val="2200"/>
              <a:buNone/>
              <a:defRPr sz="2200"/>
            </a:lvl2pPr>
            <a:lvl3pPr lvl="2" rtl="0">
              <a:spcBef>
                <a:spcPts val="0"/>
              </a:spcBef>
              <a:spcAft>
                <a:spcPts val="0"/>
              </a:spcAft>
              <a:buSzPts val="2200"/>
              <a:buNone/>
              <a:defRPr sz="2200"/>
            </a:lvl3pPr>
            <a:lvl4pPr lvl="3" rtl="0">
              <a:spcBef>
                <a:spcPts val="0"/>
              </a:spcBef>
              <a:spcAft>
                <a:spcPts val="0"/>
              </a:spcAft>
              <a:buSzPts val="2200"/>
              <a:buNone/>
              <a:defRPr sz="2200"/>
            </a:lvl4pPr>
            <a:lvl5pPr lvl="4" rtl="0">
              <a:spcBef>
                <a:spcPts val="0"/>
              </a:spcBef>
              <a:spcAft>
                <a:spcPts val="0"/>
              </a:spcAft>
              <a:buSzPts val="2200"/>
              <a:buNone/>
              <a:defRPr sz="2200"/>
            </a:lvl5pPr>
            <a:lvl6pPr lvl="5" rtl="0">
              <a:spcBef>
                <a:spcPts val="0"/>
              </a:spcBef>
              <a:spcAft>
                <a:spcPts val="0"/>
              </a:spcAft>
              <a:buSzPts val="2200"/>
              <a:buNone/>
              <a:defRPr sz="2200"/>
            </a:lvl6pPr>
            <a:lvl7pPr lvl="6" rtl="0">
              <a:spcBef>
                <a:spcPts val="0"/>
              </a:spcBef>
              <a:spcAft>
                <a:spcPts val="0"/>
              </a:spcAft>
              <a:buSzPts val="2200"/>
              <a:buNone/>
              <a:defRPr sz="2200"/>
            </a:lvl7pPr>
            <a:lvl8pPr lvl="7" rtl="0">
              <a:spcBef>
                <a:spcPts val="0"/>
              </a:spcBef>
              <a:spcAft>
                <a:spcPts val="0"/>
              </a:spcAft>
              <a:buSzPts val="2200"/>
              <a:buNone/>
              <a:defRPr sz="2200"/>
            </a:lvl8pPr>
            <a:lvl9pPr lvl="8" rtl="0">
              <a:spcBef>
                <a:spcPts val="0"/>
              </a:spcBef>
              <a:spcAft>
                <a:spcPts val="0"/>
              </a:spcAft>
              <a:buSzPts val="2200"/>
              <a:buNone/>
              <a:defRPr sz="2200"/>
            </a:lvl9pPr>
          </a:lstStyle>
          <a:p>
            <a:endParaRPr/>
          </a:p>
        </p:txBody>
      </p:sp>
      <p:sp>
        <p:nvSpPr>
          <p:cNvPr id="290" name="Google Shape;290;p20"/>
          <p:cNvSpPr/>
          <p:nvPr/>
        </p:nvSpPr>
        <p:spPr>
          <a:xfrm rot="9593614" flipH="1">
            <a:off x="-3063799" y="-913641"/>
            <a:ext cx="7570919" cy="4973376"/>
          </a:xfrm>
          <a:custGeom>
            <a:avLst/>
            <a:gdLst/>
            <a:ahLst/>
            <a:cxnLst/>
            <a:rect l="l" t="t" r="r" b="b"/>
            <a:pathLst>
              <a:path w="102546" h="67363" extrusionOk="0">
                <a:moveTo>
                  <a:pt x="0" y="1"/>
                </a:moveTo>
                <a:lnTo>
                  <a:pt x="0" y="67363"/>
                </a:lnTo>
                <a:lnTo>
                  <a:pt x="102546" y="67363"/>
                </a:lnTo>
                <a:cubicBezTo>
                  <a:pt x="102322" y="66357"/>
                  <a:pt x="98937" y="50201"/>
                  <a:pt x="91384" y="46414"/>
                </a:cubicBezTo>
                <a:cubicBezTo>
                  <a:pt x="83563" y="42503"/>
                  <a:pt x="70848" y="43341"/>
                  <a:pt x="57720" y="39576"/>
                </a:cubicBezTo>
                <a:cubicBezTo>
                  <a:pt x="44592" y="35799"/>
                  <a:pt x="41664" y="21978"/>
                  <a:pt x="33284" y="13174"/>
                </a:cubicBezTo>
                <a:cubicBezTo>
                  <a:pt x="24905" y="4381"/>
                  <a:pt x="17642" y="2984"/>
                  <a:pt x="8559" y="2425"/>
                </a:cubicBezTo>
                <a:cubicBezTo>
                  <a:pt x="4693" y="2180"/>
                  <a:pt x="2034" y="1129"/>
                  <a:pt x="0"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1" name="Google Shape;291;p20"/>
          <p:cNvSpPr/>
          <p:nvPr/>
        </p:nvSpPr>
        <p:spPr>
          <a:xfrm rot="10800000" flipH="1">
            <a:off x="-351834" y="-633000"/>
            <a:ext cx="1423571" cy="1423532"/>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2" name="Google Shape;292;p20"/>
          <p:cNvSpPr/>
          <p:nvPr/>
        </p:nvSpPr>
        <p:spPr>
          <a:xfrm rot="7572997" flipH="1">
            <a:off x="4888768" y="4809512"/>
            <a:ext cx="451684" cy="451723"/>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3" name="Google Shape;293;p20"/>
          <p:cNvSpPr/>
          <p:nvPr/>
        </p:nvSpPr>
        <p:spPr>
          <a:xfrm rot="10800000">
            <a:off x="3385172" y="-457885"/>
            <a:ext cx="822888" cy="824337"/>
          </a:xfrm>
          <a:custGeom>
            <a:avLst/>
            <a:gdLst/>
            <a:ahLst/>
            <a:cxnLst/>
            <a:rect l="l" t="t" r="r" b="b"/>
            <a:pathLst>
              <a:path w="17600" h="17631" fill="none" extrusionOk="0">
                <a:moveTo>
                  <a:pt x="16991" y="8147"/>
                </a:moveTo>
                <a:lnTo>
                  <a:pt x="17599" y="7691"/>
                </a:lnTo>
                <a:lnTo>
                  <a:pt x="17326" y="6353"/>
                </a:lnTo>
                <a:lnTo>
                  <a:pt x="16566" y="6110"/>
                </a:lnTo>
                <a:cubicBezTo>
                  <a:pt x="16323" y="5411"/>
                  <a:pt x="15988" y="4742"/>
                  <a:pt x="15563" y="4165"/>
                </a:cubicBezTo>
                <a:lnTo>
                  <a:pt x="15867" y="3435"/>
                </a:lnTo>
                <a:lnTo>
                  <a:pt x="14955" y="2402"/>
                </a:lnTo>
                <a:lnTo>
                  <a:pt x="14164" y="2584"/>
                </a:lnTo>
                <a:cubicBezTo>
                  <a:pt x="13617" y="2128"/>
                  <a:pt x="12979" y="1703"/>
                  <a:pt x="12341" y="1399"/>
                </a:cubicBezTo>
                <a:lnTo>
                  <a:pt x="12219" y="639"/>
                </a:lnTo>
                <a:lnTo>
                  <a:pt x="10942" y="213"/>
                </a:lnTo>
                <a:lnTo>
                  <a:pt x="10335" y="761"/>
                </a:lnTo>
                <a:cubicBezTo>
                  <a:pt x="9635" y="609"/>
                  <a:pt x="8906" y="578"/>
                  <a:pt x="8146" y="639"/>
                </a:cubicBezTo>
                <a:lnTo>
                  <a:pt x="7660" y="1"/>
                </a:lnTo>
                <a:lnTo>
                  <a:pt x="6322" y="305"/>
                </a:lnTo>
                <a:lnTo>
                  <a:pt x="6110" y="1065"/>
                </a:lnTo>
                <a:cubicBezTo>
                  <a:pt x="5380" y="1308"/>
                  <a:pt x="4742" y="1642"/>
                  <a:pt x="4134" y="2068"/>
                </a:cubicBezTo>
                <a:lnTo>
                  <a:pt x="3435" y="1764"/>
                </a:lnTo>
                <a:lnTo>
                  <a:pt x="2401" y="2675"/>
                </a:lnTo>
                <a:lnTo>
                  <a:pt x="2584" y="3466"/>
                </a:lnTo>
                <a:cubicBezTo>
                  <a:pt x="2097" y="4013"/>
                  <a:pt x="1702" y="4621"/>
                  <a:pt x="1398" y="5289"/>
                </a:cubicBezTo>
                <a:lnTo>
                  <a:pt x="608" y="5411"/>
                </a:lnTo>
                <a:lnTo>
                  <a:pt x="182" y="6688"/>
                </a:lnTo>
                <a:lnTo>
                  <a:pt x="730" y="7296"/>
                </a:lnTo>
                <a:cubicBezTo>
                  <a:pt x="608" y="7995"/>
                  <a:pt x="547" y="8724"/>
                  <a:pt x="608" y="9484"/>
                </a:cubicBezTo>
                <a:lnTo>
                  <a:pt x="0" y="9940"/>
                </a:lnTo>
                <a:lnTo>
                  <a:pt x="274" y="11277"/>
                </a:lnTo>
                <a:lnTo>
                  <a:pt x="1064" y="11521"/>
                </a:lnTo>
                <a:cubicBezTo>
                  <a:pt x="1307" y="12250"/>
                  <a:pt x="1641" y="12888"/>
                  <a:pt x="2037" y="13496"/>
                </a:cubicBezTo>
                <a:lnTo>
                  <a:pt x="1763" y="14195"/>
                </a:lnTo>
                <a:lnTo>
                  <a:pt x="2675" y="15229"/>
                </a:lnTo>
                <a:lnTo>
                  <a:pt x="3465" y="15046"/>
                </a:lnTo>
                <a:cubicBezTo>
                  <a:pt x="4012" y="15533"/>
                  <a:pt x="4620" y="15928"/>
                  <a:pt x="5289" y="16232"/>
                </a:cubicBezTo>
                <a:lnTo>
                  <a:pt x="5380" y="17022"/>
                </a:lnTo>
                <a:lnTo>
                  <a:pt x="6687" y="17448"/>
                </a:lnTo>
                <a:lnTo>
                  <a:pt x="7265" y="16901"/>
                </a:lnTo>
                <a:cubicBezTo>
                  <a:pt x="7994" y="17022"/>
                  <a:pt x="8724" y="17053"/>
                  <a:pt x="9453" y="16992"/>
                </a:cubicBezTo>
                <a:lnTo>
                  <a:pt x="9939" y="17630"/>
                </a:lnTo>
                <a:lnTo>
                  <a:pt x="11277" y="17326"/>
                </a:lnTo>
                <a:lnTo>
                  <a:pt x="11520" y="16566"/>
                </a:lnTo>
                <a:cubicBezTo>
                  <a:pt x="12219" y="16323"/>
                  <a:pt x="12888" y="15989"/>
                  <a:pt x="13465" y="15563"/>
                </a:cubicBezTo>
                <a:lnTo>
                  <a:pt x="14195" y="15867"/>
                </a:lnTo>
                <a:lnTo>
                  <a:pt x="15198" y="14955"/>
                </a:lnTo>
                <a:lnTo>
                  <a:pt x="15016" y="14165"/>
                </a:lnTo>
                <a:cubicBezTo>
                  <a:pt x="15502" y="13618"/>
                  <a:pt x="15897" y="13010"/>
                  <a:pt x="16231" y="12341"/>
                </a:cubicBezTo>
                <a:lnTo>
                  <a:pt x="16991" y="12250"/>
                </a:lnTo>
                <a:lnTo>
                  <a:pt x="17417" y="10943"/>
                </a:lnTo>
                <a:lnTo>
                  <a:pt x="16870" y="10335"/>
                </a:lnTo>
                <a:cubicBezTo>
                  <a:pt x="17022" y="9636"/>
                  <a:pt x="17052" y="8907"/>
                  <a:pt x="16991" y="8147"/>
                </a:cubicBezTo>
                <a:close/>
                <a:moveTo>
                  <a:pt x="8815" y="13284"/>
                </a:moveTo>
                <a:cubicBezTo>
                  <a:pt x="6353" y="13284"/>
                  <a:pt x="4347" y="11277"/>
                  <a:pt x="4347" y="8815"/>
                </a:cubicBezTo>
                <a:cubicBezTo>
                  <a:pt x="4347" y="6353"/>
                  <a:pt x="6353" y="4347"/>
                  <a:pt x="8815" y="4347"/>
                </a:cubicBezTo>
                <a:cubicBezTo>
                  <a:pt x="11277" y="4347"/>
                  <a:pt x="13283" y="6353"/>
                  <a:pt x="13283" y="8815"/>
                </a:cubicBezTo>
                <a:cubicBezTo>
                  <a:pt x="13283" y="11277"/>
                  <a:pt x="11277" y="13284"/>
                  <a:pt x="8815" y="13284"/>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94" name="Google Shape;294;p20"/>
          <p:cNvGrpSpPr/>
          <p:nvPr/>
        </p:nvGrpSpPr>
        <p:grpSpPr>
          <a:xfrm rot="10800000">
            <a:off x="-272565" y="4402845"/>
            <a:ext cx="1265051" cy="1265051"/>
            <a:chOff x="3912750" y="637550"/>
            <a:chExt cx="947533" cy="947533"/>
          </a:xfrm>
        </p:grpSpPr>
        <p:sp>
          <p:nvSpPr>
            <p:cNvPr id="295" name="Google Shape;295;p20"/>
            <p:cNvSpPr/>
            <p:nvPr/>
          </p:nvSpPr>
          <p:spPr>
            <a:xfrm>
              <a:off x="3912750" y="637550"/>
              <a:ext cx="947533" cy="947533"/>
            </a:xfrm>
            <a:custGeom>
              <a:avLst/>
              <a:gdLst/>
              <a:ahLst/>
              <a:cxnLst/>
              <a:rect l="l" t="t" r="r" b="b"/>
              <a:pathLst>
                <a:path w="14743" h="14743" fill="none" extrusionOk="0">
                  <a:moveTo>
                    <a:pt x="14226" y="6809"/>
                  </a:moveTo>
                  <a:lnTo>
                    <a:pt x="14742" y="6414"/>
                  </a:lnTo>
                  <a:lnTo>
                    <a:pt x="14530" y="5289"/>
                  </a:lnTo>
                  <a:lnTo>
                    <a:pt x="13861" y="5107"/>
                  </a:lnTo>
                  <a:cubicBezTo>
                    <a:pt x="13648" y="4499"/>
                    <a:pt x="13375" y="3952"/>
                    <a:pt x="13040" y="3466"/>
                  </a:cubicBezTo>
                  <a:lnTo>
                    <a:pt x="13283" y="2858"/>
                  </a:lnTo>
                  <a:lnTo>
                    <a:pt x="12524" y="2007"/>
                  </a:lnTo>
                  <a:lnTo>
                    <a:pt x="11855" y="2159"/>
                  </a:lnTo>
                  <a:cubicBezTo>
                    <a:pt x="11399" y="1764"/>
                    <a:pt x="10882" y="1429"/>
                    <a:pt x="10335" y="1156"/>
                  </a:cubicBezTo>
                  <a:lnTo>
                    <a:pt x="10244" y="517"/>
                  </a:lnTo>
                  <a:lnTo>
                    <a:pt x="9150" y="153"/>
                  </a:lnTo>
                  <a:lnTo>
                    <a:pt x="8663" y="609"/>
                  </a:lnTo>
                  <a:cubicBezTo>
                    <a:pt x="8055" y="487"/>
                    <a:pt x="7447" y="457"/>
                    <a:pt x="6809" y="517"/>
                  </a:cubicBezTo>
                  <a:lnTo>
                    <a:pt x="6414" y="1"/>
                  </a:lnTo>
                  <a:lnTo>
                    <a:pt x="5289" y="213"/>
                  </a:lnTo>
                  <a:lnTo>
                    <a:pt x="5107" y="882"/>
                  </a:lnTo>
                  <a:cubicBezTo>
                    <a:pt x="4499" y="1095"/>
                    <a:pt x="3952" y="1368"/>
                    <a:pt x="3466" y="1703"/>
                  </a:cubicBezTo>
                  <a:lnTo>
                    <a:pt x="2858" y="1460"/>
                  </a:lnTo>
                  <a:lnTo>
                    <a:pt x="2007" y="2219"/>
                  </a:lnTo>
                  <a:lnTo>
                    <a:pt x="2159" y="2888"/>
                  </a:lnTo>
                  <a:cubicBezTo>
                    <a:pt x="1763" y="3344"/>
                    <a:pt x="1429" y="3861"/>
                    <a:pt x="1156" y="4408"/>
                  </a:cubicBezTo>
                  <a:lnTo>
                    <a:pt x="517" y="4499"/>
                  </a:lnTo>
                  <a:lnTo>
                    <a:pt x="153" y="5593"/>
                  </a:lnTo>
                  <a:lnTo>
                    <a:pt x="608" y="6080"/>
                  </a:lnTo>
                  <a:cubicBezTo>
                    <a:pt x="487" y="6688"/>
                    <a:pt x="456" y="7296"/>
                    <a:pt x="517" y="7934"/>
                  </a:cubicBezTo>
                  <a:lnTo>
                    <a:pt x="1" y="8329"/>
                  </a:lnTo>
                  <a:lnTo>
                    <a:pt x="213" y="9454"/>
                  </a:lnTo>
                  <a:lnTo>
                    <a:pt x="882" y="9636"/>
                  </a:lnTo>
                  <a:cubicBezTo>
                    <a:pt x="1095" y="10244"/>
                    <a:pt x="1368" y="10791"/>
                    <a:pt x="1703" y="11277"/>
                  </a:cubicBezTo>
                  <a:lnTo>
                    <a:pt x="1460" y="11885"/>
                  </a:lnTo>
                  <a:lnTo>
                    <a:pt x="2219" y="12736"/>
                  </a:lnTo>
                  <a:lnTo>
                    <a:pt x="2888" y="12584"/>
                  </a:lnTo>
                  <a:cubicBezTo>
                    <a:pt x="3344" y="12980"/>
                    <a:pt x="3861" y="13314"/>
                    <a:pt x="4408" y="13587"/>
                  </a:cubicBezTo>
                  <a:lnTo>
                    <a:pt x="4499" y="14226"/>
                  </a:lnTo>
                  <a:lnTo>
                    <a:pt x="5593" y="14590"/>
                  </a:lnTo>
                  <a:lnTo>
                    <a:pt x="6080" y="14135"/>
                  </a:lnTo>
                  <a:cubicBezTo>
                    <a:pt x="6688" y="14256"/>
                    <a:pt x="7296" y="14287"/>
                    <a:pt x="7934" y="14226"/>
                  </a:cubicBezTo>
                  <a:lnTo>
                    <a:pt x="8329" y="14742"/>
                  </a:lnTo>
                  <a:lnTo>
                    <a:pt x="9454" y="14530"/>
                  </a:lnTo>
                  <a:lnTo>
                    <a:pt x="9636" y="13861"/>
                  </a:lnTo>
                  <a:cubicBezTo>
                    <a:pt x="10244" y="13648"/>
                    <a:pt x="10791" y="13375"/>
                    <a:pt x="11277" y="13040"/>
                  </a:cubicBezTo>
                  <a:lnTo>
                    <a:pt x="11885" y="13283"/>
                  </a:lnTo>
                  <a:lnTo>
                    <a:pt x="12736" y="12524"/>
                  </a:lnTo>
                  <a:lnTo>
                    <a:pt x="12584" y="11855"/>
                  </a:lnTo>
                  <a:cubicBezTo>
                    <a:pt x="12980" y="11399"/>
                    <a:pt x="13314" y="10882"/>
                    <a:pt x="13587" y="10335"/>
                  </a:cubicBezTo>
                  <a:lnTo>
                    <a:pt x="14226" y="10244"/>
                  </a:lnTo>
                  <a:lnTo>
                    <a:pt x="14590" y="9150"/>
                  </a:lnTo>
                  <a:lnTo>
                    <a:pt x="14135" y="8663"/>
                  </a:lnTo>
                  <a:cubicBezTo>
                    <a:pt x="14256" y="8055"/>
                    <a:pt x="14287" y="7448"/>
                    <a:pt x="14226" y="6809"/>
                  </a:cubicBezTo>
                  <a:close/>
                  <a:moveTo>
                    <a:pt x="7387" y="11125"/>
                  </a:moveTo>
                  <a:cubicBezTo>
                    <a:pt x="5320" y="11125"/>
                    <a:pt x="3618" y="9423"/>
                    <a:pt x="3618" y="7356"/>
                  </a:cubicBezTo>
                  <a:cubicBezTo>
                    <a:pt x="3618" y="5320"/>
                    <a:pt x="5320" y="3618"/>
                    <a:pt x="7387" y="3618"/>
                  </a:cubicBezTo>
                  <a:cubicBezTo>
                    <a:pt x="9423" y="3618"/>
                    <a:pt x="11125" y="5320"/>
                    <a:pt x="11125" y="7356"/>
                  </a:cubicBezTo>
                  <a:cubicBezTo>
                    <a:pt x="11125" y="9423"/>
                    <a:pt x="9423" y="11125"/>
                    <a:pt x="7387" y="11125"/>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6" name="Google Shape;296;p20"/>
            <p:cNvSpPr/>
            <p:nvPr/>
          </p:nvSpPr>
          <p:spPr>
            <a:xfrm>
              <a:off x="4242902" y="967702"/>
              <a:ext cx="287223" cy="287223"/>
            </a:xfrm>
            <a:custGeom>
              <a:avLst/>
              <a:gdLst/>
              <a:ahLst/>
              <a:cxnLst/>
              <a:rect l="l" t="t" r="r" b="b"/>
              <a:pathLst>
                <a:path w="4469" h="4469" fill="none" extrusionOk="0">
                  <a:moveTo>
                    <a:pt x="2250" y="4469"/>
                  </a:moveTo>
                  <a:cubicBezTo>
                    <a:pt x="1003" y="4469"/>
                    <a:pt x="0" y="3466"/>
                    <a:pt x="0" y="2219"/>
                  </a:cubicBezTo>
                  <a:cubicBezTo>
                    <a:pt x="0" y="1004"/>
                    <a:pt x="1003" y="0"/>
                    <a:pt x="2250" y="0"/>
                  </a:cubicBezTo>
                  <a:cubicBezTo>
                    <a:pt x="3466" y="0"/>
                    <a:pt x="4469" y="1004"/>
                    <a:pt x="4469" y="2219"/>
                  </a:cubicBezTo>
                  <a:cubicBezTo>
                    <a:pt x="4469" y="3466"/>
                    <a:pt x="3466" y="4469"/>
                    <a:pt x="2250" y="4469"/>
                  </a:cubicBezTo>
                  <a:close/>
                </a:path>
              </a:pathLst>
            </a:custGeom>
            <a:noFill/>
            <a:ln w="45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97" name="Google Shape;297;p20"/>
          <p:cNvSpPr/>
          <p:nvPr/>
        </p:nvSpPr>
        <p:spPr>
          <a:xfrm rot="-5400000" flipH="1">
            <a:off x="5224456" y="1108039"/>
            <a:ext cx="7437684" cy="5089589"/>
          </a:xfrm>
          <a:custGeom>
            <a:avLst/>
            <a:gdLst/>
            <a:ahLst/>
            <a:cxnLst/>
            <a:rect l="l" t="t" r="r" b="b"/>
            <a:pathLst>
              <a:path w="92592" h="48936" extrusionOk="0">
                <a:moveTo>
                  <a:pt x="64841" y="1"/>
                </a:moveTo>
                <a:cubicBezTo>
                  <a:pt x="58884" y="1"/>
                  <a:pt x="53522" y="1916"/>
                  <a:pt x="50559" y="5316"/>
                </a:cubicBezTo>
                <a:cubicBezTo>
                  <a:pt x="45456" y="11168"/>
                  <a:pt x="45800" y="21411"/>
                  <a:pt x="40578" y="21411"/>
                </a:cubicBezTo>
                <a:cubicBezTo>
                  <a:pt x="40506" y="21411"/>
                  <a:pt x="40432" y="21409"/>
                  <a:pt x="40358" y="21405"/>
                </a:cubicBezTo>
                <a:cubicBezTo>
                  <a:pt x="36232" y="21194"/>
                  <a:pt x="34026" y="16844"/>
                  <a:pt x="29913" y="16844"/>
                </a:cubicBezTo>
                <a:cubicBezTo>
                  <a:pt x="28602" y="16844"/>
                  <a:pt x="27097" y="17286"/>
                  <a:pt x="25274" y="18444"/>
                </a:cubicBezTo>
                <a:cubicBezTo>
                  <a:pt x="17732" y="23249"/>
                  <a:pt x="21643" y="29740"/>
                  <a:pt x="21084" y="33830"/>
                </a:cubicBezTo>
                <a:cubicBezTo>
                  <a:pt x="20943" y="34861"/>
                  <a:pt x="20429" y="35229"/>
                  <a:pt x="19656" y="35229"/>
                </a:cubicBezTo>
                <a:cubicBezTo>
                  <a:pt x="17739" y="35229"/>
                  <a:pt x="14230" y="32968"/>
                  <a:pt x="10875" y="32968"/>
                </a:cubicBezTo>
                <a:cubicBezTo>
                  <a:pt x="10219" y="32968"/>
                  <a:pt x="9570" y="33054"/>
                  <a:pt x="8939" y="33260"/>
                </a:cubicBezTo>
                <a:cubicBezTo>
                  <a:pt x="3766" y="34958"/>
                  <a:pt x="1398" y="39763"/>
                  <a:pt x="1956" y="42578"/>
                </a:cubicBezTo>
                <a:cubicBezTo>
                  <a:pt x="2515" y="45405"/>
                  <a:pt x="1" y="48936"/>
                  <a:pt x="1" y="48936"/>
                </a:cubicBezTo>
                <a:lnTo>
                  <a:pt x="91195" y="48936"/>
                </a:lnTo>
                <a:cubicBezTo>
                  <a:pt x="91195" y="48936"/>
                  <a:pt x="92591" y="30578"/>
                  <a:pt x="90357" y="18299"/>
                </a:cubicBezTo>
                <a:cubicBezTo>
                  <a:pt x="90357" y="18299"/>
                  <a:pt x="88547" y="8702"/>
                  <a:pt x="78346" y="3339"/>
                </a:cubicBezTo>
                <a:cubicBezTo>
                  <a:pt x="74006" y="1055"/>
                  <a:pt x="69260" y="1"/>
                  <a:pt x="64841" y="1"/>
                </a:cubicBezTo>
                <a:close/>
              </a:path>
            </a:pathLst>
          </a:custGeom>
          <a:solidFill>
            <a:srgbClr val="D6D7D7">
              <a:alpha val="41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8" name="Google Shape;298;p20"/>
          <p:cNvSpPr/>
          <p:nvPr/>
        </p:nvSpPr>
        <p:spPr>
          <a:xfrm rot="10800000" flipH="1">
            <a:off x="7118425" y="-548835"/>
            <a:ext cx="1255220" cy="1255186"/>
          </a:xfrm>
          <a:custGeom>
            <a:avLst/>
            <a:gdLst/>
            <a:ahLst/>
            <a:cxnLst/>
            <a:rect l="l" t="t" r="r" b="b"/>
            <a:pathLst>
              <a:path w="36598" h="36597" fill="none" extrusionOk="0">
                <a:moveTo>
                  <a:pt x="36597" y="18298"/>
                </a:moveTo>
                <a:cubicBezTo>
                  <a:pt x="36597" y="28390"/>
                  <a:pt x="28390" y="36596"/>
                  <a:pt x="18299" y="36596"/>
                </a:cubicBezTo>
                <a:cubicBezTo>
                  <a:pt x="8208" y="36596"/>
                  <a:pt x="1" y="28390"/>
                  <a:pt x="1" y="18298"/>
                </a:cubicBezTo>
                <a:cubicBezTo>
                  <a:pt x="1" y="8207"/>
                  <a:pt x="8208" y="0"/>
                  <a:pt x="18299" y="0"/>
                </a:cubicBezTo>
                <a:cubicBezTo>
                  <a:pt x="28390" y="0"/>
                  <a:pt x="36597" y="8207"/>
                  <a:pt x="36597" y="18298"/>
                </a:cubicBezTo>
                <a:close/>
              </a:path>
            </a:pathLst>
          </a:custGeom>
          <a:noFill/>
          <a:ln w="45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9" name="Google Shape;299;p20"/>
          <p:cNvSpPr/>
          <p:nvPr/>
        </p:nvSpPr>
        <p:spPr>
          <a:xfrm rot="7572997" flipH="1">
            <a:off x="7995443" y="365512"/>
            <a:ext cx="451684" cy="451723"/>
          </a:xfrm>
          <a:custGeom>
            <a:avLst/>
            <a:gdLst/>
            <a:ahLst/>
            <a:cxnLst/>
            <a:rect l="l" t="t" r="r" b="b"/>
            <a:pathLst>
              <a:path w="11612" h="11613" fill="none" extrusionOk="0">
                <a:moveTo>
                  <a:pt x="11612" y="5806"/>
                </a:moveTo>
                <a:cubicBezTo>
                  <a:pt x="11612" y="9028"/>
                  <a:pt x="9028" y="11612"/>
                  <a:pt x="5806" y="11612"/>
                </a:cubicBezTo>
                <a:cubicBezTo>
                  <a:pt x="2584" y="11612"/>
                  <a:pt x="1" y="9028"/>
                  <a:pt x="1" y="5806"/>
                </a:cubicBezTo>
                <a:cubicBezTo>
                  <a:pt x="1" y="2615"/>
                  <a:pt x="2584" y="1"/>
                  <a:pt x="5806" y="1"/>
                </a:cubicBezTo>
                <a:cubicBezTo>
                  <a:pt x="9028" y="1"/>
                  <a:pt x="11612" y="2615"/>
                  <a:pt x="11612" y="5806"/>
                </a:cubicBezTo>
                <a:close/>
              </a:path>
            </a:pathLst>
          </a:custGeom>
          <a:noFill/>
          <a:ln w="455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7074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Clr>
                <a:schemeClr val="lt1"/>
              </a:buClr>
              <a:buSzPts val="2800"/>
              <a:buFont typeface="Montserrat"/>
              <a:buNone/>
              <a:defRPr sz="2800" b="1">
                <a:solidFill>
                  <a:schemeClr val="lt1"/>
                </a:solidFill>
                <a:latin typeface="Montserrat"/>
                <a:ea typeface="Montserrat"/>
                <a:cs typeface="Montserrat"/>
                <a:sym typeface="Montserrat"/>
              </a:defRPr>
            </a:lvl1pPr>
            <a:lvl2pPr lvl="1" algn="ctr">
              <a:spcBef>
                <a:spcPts val="0"/>
              </a:spcBef>
              <a:spcAft>
                <a:spcPts val="0"/>
              </a:spcAft>
              <a:buClr>
                <a:schemeClr val="lt2"/>
              </a:buClr>
              <a:buSzPts val="2800"/>
              <a:buFont typeface="Montserrat Black"/>
              <a:buNone/>
              <a:defRPr sz="2800">
                <a:solidFill>
                  <a:schemeClr val="lt2"/>
                </a:solidFill>
                <a:latin typeface="Montserrat Black"/>
                <a:ea typeface="Montserrat Black"/>
                <a:cs typeface="Montserrat Black"/>
                <a:sym typeface="Montserrat Black"/>
              </a:defRPr>
            </a:lvl2pPr>
            <a:lvl3pPr lvl="2" algn="ctr">
              <a:spcBef>
                <a:spcPts val="0"/>
              </a:spcBef>
              <a:spcAft>
                <a:spcPts val="0"/>
              </a:spcAft>
              <a:buClr>
                <a:schemeClr val="lt2"/>
              </a:buClr>
              <a:buSzPts val="2800"/>
              <a:buFont typeface="Montserrat Black"/>
              <a:buNone/>
              <a:defRPr sz="2800">
                <a:solidFill>
                  <a:schemeClr val="lt2"/>
                </a:solidFill>
                <a:latin typeface="Montserrat Black"/>
                <a:ea typeface="Montserrat Black"/>
                <a:cs typeface="Montserrat Black"/>
                <a:sym typeface="Montserrat Black"/>
              </a:defRPr>
            </a:lvl3pPr>
            <a:lvl4pPr lvl="3" algn="ctr">
              <a:spcBef>
                <a:spcPts val="0"/>
              </a:spcBef>
              <a:spcAft>
                <a:spcPts val="0"/>
              </a:spcAft>
              <a:buClr>
                <a:schemeClr val="lt2"/>
              </a:buClr>
              <a:buSzPts val="2800"/>
              <a:buFont typeface="Montserrat Black"/>
              <a:buNone/>
              <a:defRPr sz="2800">
                <a:solidFill>
                  <a:schemeClr val="lt2"/>
                </a:solidFill>
                <a:latin typeface="Montserrat Black"/>
                <a:ea typeface="Montserrat Black"/>
                <a:cs typeface="Montserrat Black"/>
                <a:sym typeface="Montserrat Black"/>
              </a:defRPr>
            </a:lvl4pPr>
            <a:lvl5pPr lvl="4" algn="ctr">
              <a:spcBef>
                <a:spcPts val="0"/>
              </a:spcBef>
              <a:spcAft>
                <a:spcPts val="0"/>
              </a:spcAft>
              <a:buClr>
                <a:schemeClr val="lt2"/>
              </a:buClr>
              <a:buSzPts val="2800"/>
              <a:buFont typeface="Montserrat Black"/>
              <a:buNone/>
              <a:defRPr sz="2800">
                <a:solidFill>
                  <a:schemeClr val="lt2"/>
                </a:solidFill>
                <a:latin typeface="Montserrat Black"/>
                <a:ea typeface="Montserrat Black"/>
                <a:cs typeface="Montserrat Black"/>
                <a:sym typeface="Montserrat Black"/>
              </a:defRPr>
            </a:lvl5pPr>
            <a:lvl6pPr lvl="5" algn="ctr">
              <a:spcBef>
                <a:spcPts val="0"/>
              </a:spcBef>
              <a:spcAft>
                <a:spcPts val="0"/>
              </a:spcAft>
              <a:buClr>
                <a:schemeClr val="lt2"/>
              </a:buClr>
              <a:buSzPts val="2800"/>
              <a:buFont typeface="Montserrat Black"/>
              <a:buNone/>
              <a:defRPr sz="2800">
                <a:solidFill>
                  <a:schemeClr val="lt2"/>
                </a:solidFill>
                <a:latin typeface="Montserrat Black"/>
                <a:ea typeface="Montserrat Black"/>
                <a:cs typeface="Montserrat Black"/>
                <a:sym typeface="Montserrat Black"/>
              </a:defRPr>
            </a:lvl6pPr>
            <a:lvl7pPr lvl="6" algn="ctr">
              <a:spcBef>
                <a:spcPts val="0"/>
              </a:spcBef>
              <a:spcAft>
                <a:spcPts val="0"/>
              </a:spcAft>
              <a:buClr>
                <a:schemeClr val="lt2"/>
              </a:buClr>
              <a:buSzPts val="2800"/>
              <a:buFont typeface="Montserrat Black"/>
              <a:buNone/>
              <a:defRPr sz="2800">
                <a:solidFill>
                  <a:schemeClr val="lt2"/>
                </a:solidFill>
                <a:latin typeface="Montserrat Black"/>
                <a:ea typeface="Montserrat Black"/>
                <a:cs typeface="Montserrat Black"/>
                <a:sym typeface="Montserrat Black"/>
              </a:defRPr>
            </a:lvl7pPr>
            <a:lvl8pPr lvl="7" algn="ctr">
              <a:spcBef>
                <a:spcPts val="0"/>
              </a:spcBef>
              <a:spcAft>
                <a:spcPts val="0"/>
              </a:spcAft>
              <a:buClr>
                <a:schemeClr val="lt2"/>
              </a:buClr>
              <a:buSzPts val="2800"/>
              <a:buFont typeface="Montserrat Black"/>
              <a:buNone/>
              <a:defRPr sz="2800">
                <a:solidFill>
                  <a:schemeClr val="lt2"/>
                </a:solidFill>
                <a:latin typeface="Montserrat Black"/>
                <a:ea typeface="Montserrat Black"/>
                <a:cs typeface="Montserrat Black"/>
                <a:sym typeface="Montserrat Black"/>
              </a:defRPr>
            </a:lvl8pPr>
            <a:lvl9pPr lvl="8" algn="ctr">
              <a:spcBef>
                <a:spcPts val="0"/>
              </a:spcBef>
              <a:spcAft>
                <a:spcPts val="0"/>
              </a:spcAft>
              <a:buClr>
                <a:schemeClr val="lt2"/>
              </a:buClr>
              <a:buSzPts val="2800"/>
              <a:buFont typeface="Montserrat Black"/>
              <a:buNone/>
              <a:defRPr sz="2800">
                <a:solidFill>
                  <a:schemeClr val="lt2"/>
                </a:solidFill>
                <a:latin typeface="Montserrat Black"/>
                <a:ea typeface="Montserrat Black"/>
                <a:cs typeface="Montserrat Black"/>
                <a:sym typeface="Montserrat Black"/>
              </a:defRPr>
            </a:lvl9pPr>
          </a:lstStyle>
          <a:p>
            <a:endParaRPr/>
          </a:p>
        </p:txBody>
      </p:sp>
      <p:sp>
        <p:nvSpPr>
          <p:cNvPr id="7" name="Google Shape;7;p1"/>
          <p:cNvSpPr txBox="1">
            <a:spLocks noGrp="1"/>
          </p:cNvSpPr>
          <p:nvPr>
            <p:ph type="body" idx="1"/>
          </p:nvPr>
        </p:nvSpPr>
        <p:spPr>
          <a:xfrm>
            <a:off x="713225" y="1293075"/>
            <a:ext cx="7717500" cy="33153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lt1"/>
              </a:buClr>
              <a:buSzPts val="1800"/>
              <a:buFont typeface="Quicksand"/>
              <a:buChar char="●"/>
              <a:defRPr sz="1800">
                <a:solidFill>
                  <a:schemeClr val="lt1"/>
                </a:solidFill>
                <a:latin typeface="Quicksand"/>
                <a:ea typeface="Quicksand"/>
                <a:cs typeface="Quicksand"/>
                <a:sym typeface="Quicksand"/>
              </a:defRPr>
            </a:lvl1pPr>
            <a:lvl2pPr marL="914400" lvl="1" indent="-317500">
              <a:lnSpc>
                <a:spcPct val="115000"/>
              </a:lnSpc>
              <a:spcBef>
                <a:spcPts val="0"/>
              </a:spcBef>
              <a:spcAft>
                <a:spcPts val="0"/>
              </a:spcAft>
              <a:buClr>
                <a:schemeClr val="lt1"/>
              </a:buClr>
              <a:buSzPts val="1400"/>
              <a:buFont typeface="Quicksand"/>
              <a:buChar char="○"/>
              <a:defRPr>
                <a:solidFill>
                  <a:schemeClr val="lt1"/>
                </a:solidFill>
                <a:latin typeface="Quicksand"/>
                <a:ea typeface="Quicksand"/>
                <a:cs typeface="Quicksand"/>
                <a:sym typeface="Quicksand"/>
              </a:defRPr>
            </a:lvl2pPr>
            <a:lvl3pPr marL="1371600" lvl="2" indent="-317500">
              <a:lnSpc>
                <a:spcPct val="115000"/>
              </a:lnSpc>
              <a:spcBef>
                <a:spcPts val="0"/>
              </a:spcBef>
              <a:spcAft>
                <a:spcPts val="0"/>
              </a:spcAft>
              <a:buClr>
                <a:schemeClr val="lt1"/>
              </a:buClr>
              <a:buSzPts val="1400"/>
              <a:buFont typeface="Quicksand"/>
              <a:buChar char="■"/>
              <a:defRPr>
                <a:solidFill>
                  <a:schemeClr val="lt1"/>
                </a:solidFill>
                <a:latin typeface="Quicksand"/>
                <a:ea typeface="Quicksand"/>
                <a:cs typeface="Quicksand"/>
                <a:sym typeface="Quicksand"/>
              </a:defRPr>
            </a:lvl3pPr>
            <a:lvl4pPr marL="1828800" lvl="3" indent="-317500">
              <a:lnSpc>
                <a:spcPct val="115000"/>
              </a:lnSpc>
              <a:spcBef>
                <a:spcPts val="0"/>
              </a:spcBef>
              <a:spcAft>
                <a:spcPts val="0"/>
              </a:spcAft>
              <a:buClr>
                <a:schemeClr val="lt1"/>
              </a:buClr>
              <a:buSzPts val="1400"/>
              <a:buFont typeface="Quicksand"/>
              <a:buChar char="●"/>
              <a:defRPr>
                <a:solidFill>
                  <a:schemeClr val="lt1"/>
                </a:solidFill>
                <a:latin typeface="Quicksand"/>
                <a:ea typeface="Quicksand"/>
                <a:cs typeface="Quicksand"/>
                <a:sym typeface="Quicksand"/>
              </a:defRPr>
            </a:lvl4pPr>
            <a:lvl5pPr marL="2286000" lvl="4" indent="-317500">
              <a:lnSpc>
                <a:spcPct val="115000"/>
              </a:lnSpc>
              <a:spcBef>
                <a:spcPts val="0"/>
              </a:spcBef>
              <a:spcAft>
                <a:spcPts val="0"/>
              </a:spcAft>
              <a:buClr>
                <a:schemeClr val="lt1"/>
              </a:buClr>
              <a:buSzPts val="1400"/>
              <a:buFont typeface="Quicksand"/>
              <a:buChar char="○"/>
              <a:defRPr>
                <a:solidFill>
                  <a:schemeClr val="lt1"/>
                </a:solidFill>
                <a:latin typeface="Quicksand"/>
                <a:ea typeface="Quicksand"/>
                <a:cs typeface="Quicksand"/>
                <a:sym typeface="Quicksand"/>
              </a:defRPr>
            </a:lvl5pPr>
            <a:lvl6pPr marL="2743200" lvl="5" indent="-317500">
              <a:lnSpc>
                <a:spcPct val="115000"/>
              </a:lnSpc>
              <a:spcBef>
                <a:spcPts val="0"/>
              </a:spcBef>
              <a:spcAft>
                <a:spcPts val="0"/>
              </a:spcAft>
              <a:buClr>
                <a:schemeClr val="lt1"/>
              </a:buClr>
              <a:buSzPts val="1400"/>
              <a:buFont typeface="Quicksand"/>
              <a:buChar char="■"/>
              <a:defRPr>
                <a:solidFill>
                  <a:schemeClr val="lt1"/>
                </a:solidFill>
                <a:latin typeface="Quicksand"/>
                <a:ea typeface="Quicksand"/>
                <a:cs typeface="Quicksand"/>
                <a:sym typeface="Quicksand"/>
              </a:defRPr>
            </a:lvl6pPr>
            <a:lvl7pPr marL="3200400" lvl="6" indent="-317500">
              <a:lnSpc>
                <a:spcPct val="115000"/>
              </a:lnSpc>
              <a:spcBef>
                <a:spcPts val="0"/>
              </a:spcBef>
              <a:spcAft>
                <a:spcPts val="0"/>
              </a:spcAft>
              <a:buClr>
                <a:schemeClr val="lt1"/>
              </a:buClr>
              <a:buSzPts val="1400"/>
              <a:buFont typeface="Quicksand"/>
              <a:buChar char="●"/>
              <a:defRPr>
                <a:solidFill>
                  <a:schemeClr val="lt1"/>
                </a:solidFill>
                <a:latin typeface="Quicksand"/>
                <a:ea typeface="Quicksand"/>
                <a:cs typeface="Quicksand"/>
                <a:sym typeface="Quicksand"/>
              </a:defRPr>
            </a:lvl7pPr>
            <a:lvl8pPr marL="3657600" lvl="7" indent="-317500">
              <a:lnSpc>
                <a:spcPct val="115000"/>
              </a:lnSpc>
              <a:spcBef>
                <a:spcPts val="0"/>
              </a:spcBef>
              <a:spcAft>
                <a:spcPts val="0"/>
              </a:spcAft>
              <a:buClr>
                <a:schemeClr val="lt1"/>
              </a:buClr>
              <a:buSzPts val="1400"/>
              <a:buFont typeface="Quicksand"/>
              <a:buChar char="○"/>
              <a:defRPr>
                <a:solidFill>
                  <a:schemeClr val="lt1"/>
                </a:solidFill>
                <a:latin typeface="Quicksand"/>
                <a:ea typeface="Quicksand"/>
                <a:cs typeface="Quicksand"/>
                <a:sym typeface="Quicksand"/>
              </a:defRPr>
            </a:lvl8pPr>
            <a:lvl9pPr marL="4114800" lvl="8" indent="-317500">
              <a:lnSpc>
                <a:spcPct val="115000"/>
              </a:lnSpc>
              <a:spcBef>
                <a:spcPts val="0"/>
              </a:spcBef>
              <a:spcAft>
                <a:spcPts val="0"/>
              </a:spcAft>
              <a:buClr>
                <a:schemeClr val="lt1"/>
              </a:buClr>
              <a:buSzPts val="1400"/>
              <a:buFont typeface="Quicksand"/>
              <a:buChar char="■"/>
              <a:defRPr>
                <a:solidFill>
                  <a:schemeClr val="lt1"/>
                </a:solidFill>
                <a:latin typeface="Quicksand"/>
                <a:ea typeface="Quicksand"/>
                <a:cs typeface="Quicksand"/>
                <a:sym typeface="Quicksand"/>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8" r:id="rId5"/>
    <p:sldLayoutId id="2147483659" r:id="rId6"/>
    <p:sldLayoutId id="2147483660" r:id="rId7"/>
    <p:sldLayoutId id="2147483661" r:id="rId8"/>
    <p:sldLayoutId id="2147483666" r:id="rId9"/>
    <p:sldLayoutId id="2147483672" r:id="rId10"/>
    <p:sldLayoutId id="2147483673" r:id="rId11"/>
    <p:sldLayoutId id="2147483679" r:id="rId12"/>
    <p:sldLayoutId id="2147483680" r:id="rId13"/>
    <p:sldLayoutId id="2147483686" r:id="rId14"/>
    <p:sldLayoutId id="2147483687" r:id="rId15"/>
    <p:sldLayoutId id="2147483732" r:id="rId16"/>
    <p:sldLayoutId id="2147483733" r:id="rId17"/>
    <p:sldLayoutId id="2147483734" r:id="rId18"/>
    <p:sldLayoutId id="2147483735" r:id="rId19"/>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5.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10.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jp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jpeg"/><Relationship Id="rId2" Type="http://schemas.openxmlformats.org/officeDocument/2006/relationships/image" Target="../media/image33.png"/><Relationship Id="rId1" Type="http://schemas.openxmlformats.org/officeDocument/2006/relationships/slideLayout" Target="../slideLayouts/slideLayout10.xml"/><Relationship Id="rId6" Type="http://schemas.openxmlformats.org/officeDocument/2006/relationships/image" Target="../media/image41.jpeg"/><Relationship Id="rId5" Type="http://schemas.openxmlformats.org/officeDocument/2006/relationships/image" Target="../media/image40.jpg"/><Relationship Id="rId4" Type="http://schemas.openxmlformats.org/officeDocument/2006/relationships/image" Target="../media/image39.jpeg"/></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5.xml"/><Relationship Id="rId6" Type="http://schemas.microsoft.com/office/2007/relationships/hdphoto" Target="../media/hdphoto4.wdp"/><Relationship Id="rId5" Type="http://schemas.openxmlformats.org/officeDocument/2006/relationships/image" Target="../media/image45.png"/><Relationship Id="rId4" Type="http://schemas.microsoft.com/office/2007/relationships/hdphoto" Target="../media/hdphoto3.wdp"/></Relationships>
</file>

<file path=ppt/slides/_rels/slide34.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7.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5.xml"/><Relationship Id="rId5" Type="http://schemas.openxmlformats.org/officeDocument/2006/relationships/image" Target="../media/image53.png"/><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55.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9.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microsoft.com/office/2007/relationships/hdphoto" Target="../media/hdphoto5.wdp"/></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59.jpg"/></Relationships>
</file>

<file path=ppt/slides/_rels/slide45.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5.xml"/><Relationship Id="rId4" Type="http://schemas.openxmlformats.org/officeDocument/2006/relationships/image" Target="../media/image66.png"/></Relationships>
</file>

<file path=ppt/slides/_rels/slide5.xml.rels><?xml version="1.0" encoding="UTF-8" standalone="yes"?>
<Relationships xmlns="http://schemas.openxmlformats.org/package/2006/relationships"><Relationship Id="rId3" Type="http://schemas.openxmlformats.org/officeDocument/2006/relationships/hyperlink" Target="https://onetouch.mic.gov.vn/pho-cap-ky-nang-so/" TargetMode="External"/><Relationship Id="rId7" Type="http://schemas.openxmlformats.org/officeDocument/2006/relationships/image" Target="../media/image7.png"/><Relationship Id="rId2" Type="http://schemas.openxmlformats.org/officeDocument/2006/relationships/hyperlink" Target="NULL" TargetMode="External"/><Relationship Id="rId1" Type="http://schemas.openxmlformats.org/officeDocument/2006/relationships/slideLayout" Target="../slideLayouts/slideLayout1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54.xml.rels><?xml version="1.0" encoding="UTF-8" standalone="yes"?>
<Relationships xmlns="http://schemas.openxmlformats.org/package/2006/relationships"><Relationship Id="rId3" Type="http://schemas.openxmlformats.org/officeDocument/2006/relationships/image" Target="../media/image74.jpg"/><Relationship Id="rId7" Type="http://schemas.openxmlformats.org/officeDocument/2006/relationships/image" Target="../media/image78.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5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microsoft.com/office/2007/relationships/hdphoto" Target="../media/hdphoto6.wdp"/></Relationships>
</file>

<file path=ppt/slides/_rels/slide5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80.png"/><Relationship Id="rId4" Type="http://schemas.microsoft.com/office/2007/relationships/hdphoto" Target="../media/hdphoto6.wdp"/></Relationships>
</file>

<file path=ppt/slides/_rels/slide5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80.png"/><Relationship Id="rId4" Type="http://schemas.microsoft.com/office/2007/relationships/hdphoto" Target="../media/hdphoto6.wdp"/></Relationships>
</file>

<file path=ppt/slides/_rels/slide5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80.png"/><Relationship Id="rId4" Type="http://schemas.microsoft.com/office/2007/relationships/hdphoto" Target="../media/hdphoto6.wdp"/></Relationships>
</file>

<file path=ppt/slides/_rels/slide5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81.png"/><Relationship Id="rId4" Type="http://schemas.microsoft.com/office/2007/relationships/hdphoto" Target="../media/hdphoto6.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82.png"/><Relationship Id="rId4" Type="http://schemas.microsoft.com/office/2007/relationships/hdphoto" Target="../media/hdphoto6.wdp"/></Relationships>
</file>

<file path=ppt/slides/_rels/slide6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1.xml"/><Relationship Id="rId5" Type="http://schemas.openxmlformats.org/officeDocument/2006/relationships/image" Target="../media/image93.png"/><Relationship Id="rId4" Type="http://schemas.openxmlformats.org/officeDocument/2006/relationships/image" Target="../media/image92.png"/></Relationships>
</file>

<file path=ppt/slides/_rels/slide6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11.xml"/><Relationship Id="rId4" Type="http://schemas.openxmlformats.org/officeDocument/2006/relationships/image" Target="../media/image9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image" Target="../media/image101.jpeg"/><Relationship Id="rId1" Type="http://schemas.openxmlformats.org/officeDocument/2006/relationships/slideLayout" Target="../slideLayouts/slideLayout18.xml"/><Relationship Id="rId6" Type="http://schemas.openxmlformats.org/officeDocument/2006/relationships/image" Target="../media/image105.png"/><Relationship Id="rId5" Type="http://schemas.openxmlformats.org/officeDocument/2006/relationships/image" Target="../media/image104.png"/><Relationship Id="rId10" Type="http://schemas.openxmlformats.org/officeDocument/2006/relationships/image" Target="../media/image17.jpg"/><Relationship Id="rId4" Type="http://schemas.openxmlformats.org/officeDocument/2006/relationships/image" Target="../media/image103.png"/><Relationship Id="rId9" Type="http://schemas.openxmlformats.org/officeDocument/2006/relationships/image" Target="../media/image108.png"/></Relationships>
</file>

<file path=ppt/slides/_rels/slide7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3.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D2F2EB9D-5075-40F5-32DE-2079B83C059C}"/>
              </a:ext>
            </a:extLst>
          </p:cNvPr>
          <p:cNvSpPr/>
          <p:nvPr/>
        </p:nvSpPr>
        <p:spPr>
          <a:xfrm>
            <a:off x="3739310" y="2584910"/>
            <a:ext cx="1013460" cy="750472"/>
          </a:xfrm>
          <a:prstGeom prst="rect">
            <a:avLst/>
          </a:prstGeom>
          <a:solidFill>
            <a:srgbClr val="FAFAFA"/>
          </a:solidFill>
          <a:ln>
            <a:solidFill>
              <a:srgbClr val="FBFBFB"/>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BF76FA72-9EDD-3294-8C8D-AC57DADDB4BD}"/>
              </a:ext>
            </a:extLst>
          </p:cNvPr>
          <p:cNvSpPr/>
          <p:nvPr/>
        </p:nvSpPr>
        <p:spPr>
          <a:xfrm>
            <a:off x="183645" y="3762960"/>
            <a:ext cx="1108260" cy="1228489"/>
          </a:xfrm>
          <a:prstGeom prst="rect">
            <a:avLst/>
          </a:prstGeom>
          <a:solidFill>
            <a:srgbClr val="FAFAFA"/>
          </a:solidFill>
          <a:ln>
            <a:solidFill>
              <a:srgbClr val="FBFBFB"/>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9" name="Google Shape;1268;p87">
            <a:extLst>
              <a:ext uri="{FF2B5EF4-FFF2-40B4-BE49-F238E27FC236}">
                <a16:creationId xmlns:a16="http://schemas.microsoft.com/office/drawing/2014/main" id="{82DD15A8-C578-0BDC-C22D-9AD2ADC48BDC}"/>
              </a:ext>
            </a:extLst>
          </p:cNvPr>
          <p:cNvSpPr txBox="1">
            <a:spLocks/>
          </p:cNvSpPr>
          <p:nvPr/>
        </p:nvSpPr>
        <p:spPr>
          <a:xfrm>
            <a:off x="1860639" y="59531"/>
            <a:ext cx="5426022" cy="6372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1600"/>
              <a:t>BỘ THÔNG TIN VÀ TRUYỀN THÔNG</a:t>
            </a:r>
            <a:br>
              <a:rPr lang="vi-VN" sz="1600"/>
            </a:br>
            <a:r>
              <a:rPr lang="vi-VN" sz="1600"/>
              <a:t>CHƯƠNG TRÌNH CHUYỂN ĐỔI SỐ QUỐC GIA</a:t>
            </a:r>
            <a:endParaRPr lang="vi-VN" sz="1600" dirty="0"/>
          </a:p>
        </p:txBody>
      </p:sp>
      <p:grpSp>
        <p:nvGrpSpPr>
          <p:cNvPr id="24" name="Google Shape;1269;p87">
            <a:extLst>
              <a:ext uri="{FF2B5EF4-FFF2-40B4-BE49-F238E27FC236}">
                <a16:creationId xmlns:a16="http://schemas.microsoft.com/office/drawing/2014/main" id="{59D483C4-F269-5457-459E-2E171945B2ED}"/>
              </a:ext>
            </a:extLst>
          </p:cNvPr>
          <p:cNvGrpSpPr/>
          <p:nvPr/>
        </p:nvGrpSpPr>
        <p:grpSpPr>
          <a:xfrm>
            <a:off x="5329922" y="839074"/>
            <a:ext cx="3769246" cy="3935960"/>
            <a:chOff x="4835245" y="605545"/>
            <a:chExt cx="3769246" cy="3935960"/>
          </a:xfrm>
        </p:grpSpPr>
        <p:sp>
          <p:nvSpPr>
            <p:cNvPr id="25" name="Google Shape;1270;p87">
              <a:extLst>
                <a:ext uri="{FF2B5EF4-FFF2-40B4-BE49-F238E27FC236}">
                  <a16:creationId xmlns:a16="http://schemas.microsoft.com/office/drawing/2014/main" id="{AC8BAEC1-371A-0161-F750-8F6A56DF74ED}"/>
                </a:ext>
              </a:extLst>
            </p:cNvPr>
            <p:cNvSpPr/>
            <p:nvPr/>
          </p:nvSpPr>
          <p:spPr>
            <a:xfrm>
              <a:off x="6326148" y="750982"/>
              <a:ext cx="1632800" cy="3421657"/>
            </a:xfrm>
            <a:custGeom>
              <a:avLst/>
              <a:gdLst/>
              <a:ahLst/>
              <a:cxnLst/>
              <a:rect l="l" t="t" r="r" b="b"/>
              <a:pathLst>
                <a:path w="41977" h="87966" extrusionOk="0">
                  <a:moveTo>
                    <a:pt x="37144" y="87965"/>
                  </a:moveTo>
                  <a:lnTo>
                    <a:pt x="4833" y="87965"/>
                  </a:lnTo>
                  <a:cubicBezTo>
                    <a:pt x="2159" y="87965"/>
                    <a:pt x="0" y="85807"/>
                    <a:pt x="0" y="83132"/>
                  </a:cubicBezTo>
                  <a:lnTo>
                    <a:pt x="0" y="4833"/>
                  </a:lnTo>
                  <a:cubicBezTo>
                    <a:pt x="0" y="2158"/>
                    <a:pt x="2159" y="0"/>
                    <a:pt x="4833" y="0"/>
                  </a:cubicBezTo>
                  <a:lnTo>
                    <a:pt x="37144" y="0"/>
                  </a:lnTo>
                  <a:cubicBezTo>
                    <a:pt x="39819" y="0"/>
                    <a:pt x="41977" y="2158"/>
                    <a:pt x="41977" y="4833"/>
                  </a:cubicBezTo>
                  <a:lnTo>
                    <a:pt x="41977" y="83132"/>
                  </a:lnTo>
                  <a:cubicBezTo>
                    <a:pt x="41977" y="85807"/>
                    <a:pt x="39819" y="87965"/>
                    <a:pt x="37144" y="87965"/>
                  </a:cubicBezTo>
                  <a:close/>
                </a:path>
              </a:pathLst>
            </a:custGeom>
            <a:gradFill>
              <a:gsLst>
                <a:gs pos="0">
                  <a:schemeClr val="accent1"/>
                </a:gs>
                <a:gs pos="100000">
                  <a:schemeClr val="accent2"/>
                </a:gs>
              </a:gsLst>
              <a:lin ang="0"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 name="Google Shape;1271;p87">
              <a:extLst>
                <a:ext uri="{FF2B5EF4-FFF2-40B4-BE49-F238E27FC236}">
                  <a16:creationId xmlns:a16="http://schemas.microsoft.com/office/drawing/2014/main" id="{5CC6B63A-D453-FB90-76B8-784FBD6DE221}"/>
                </a:ext>
              </a:extLst>
            </p:cNvPr>
            <p:cNvSpPr/>
            <p:nvPr/>
          </p:nvSpPr>
          <p:spPr>
            <a:xfrm>
              <a:off x="6326148" y="974448"/>
              <a:ext cx="1632800" cy="39"/>
            </a:xfrm>
            <a:custGeom>
              <a:avLst/>
              <a:gdLst/>
              <a:ahLst/>
              <a:cxnLst/>
              <a:rect l="l" t="t" r="r" b="b"/>
              <a:pathLst>
                <a:path w="41977" h="1" fill="none" extrusionOk="0">
                  <a:moveTo>
                    <a:pt x="0" y="0"/>
                  </a:moveTo>
                  <a:lnTo>
                    <a:pt x="41977" y="0"/>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 name="Google Shape;1272;p87">
              <a:extLst>
                <a:ext uri="{FF2B5EF4-FFF2-40B4-BE49-F238E27FC236}">
                  <a16:creationId xmlns:a16="http://schemas.microsoft.com/office/drawing/2014/main" id="{9A7ED292-6996-AD89-77A3-8DEFCD6D8A05}"/>
                </a:ext>
              </a:extLst>
            </p:cNvPr>
            <p:cNvSpPr/>
            <p:nvPr/>
          </p:nvSpPr>
          <p:spPr>
            <a:xfrm>
              <a:off x="6475125" y="833717"/>
              <a:ext cx="55585" cy="55623"/>
            </a:xfrm>
            <a:custGeom>
              <a:avLst/>
              <a:gdLst/>
              <a:ahLst/>
              <a:cxnLst/>
              <a:rect l="l" t="t" r="r" b="b"/>
              <a:pathLst>
                <a:path w="1429" h="1430" fill="none" extrusionOk="0">
                  <a:moveTo>
                    <a:pt x="1429" y="700"/>
                  </a:moveTo>
                  <a:cubicBezTo>
                    <a:pt x="1429" y="305"/>
                    <a:pt x="1095" y="1"/>
                    <a:pt x="699" y="1"/>
                  </a:cubicBezTo>
                  <a:cubicBezTo>
                    <a:pt x="304" y="1"/>
                    <a:pt x="0" y="305"/>
                    <a:pt x="0" y="700"/>
                  </a:cubicBezTo>
                  <a:cubicBezTo>
                    <a:pt x="0" y="1095"/>
                    <a:pt x="304" y="1430"/>
                    <a:pt x="699" y="1430"/>
                  </a:cubicBezTo>
                  <a:cubicBezTo>
                    <a:pt x="1095" y="1430"/>
                    <a:pt x="1429" y="1095"/>
                    <a:pt x="1429" y="700"/>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1273;p87">
              <a:extLst>
                <a:ext uri="{FF2B5EF4-FFF2-40B4-BE49-F238E27FC236}">
                  <a16:creationId xmlns:a16="http://schemas.microsoft.com/office/drawing/2014/main" id="{F5112573-1009-D882-C0BE-417802CED4B7}"/>
                </a:ext>
              </a:extLst>
            </p:cNvPr>
            <p:cNvSpPr/>
            <p:nvPr/>
          </p:nvSpPr>
          <p:spPr>
            <a:xfrm>
              <a:off x="6582716" y="833717"/>
              <a:ext cx="56790" cy="55623"/>
            </a:xfrm>
            <a:custGeom>
              <a:avLst/>
              <a:gdLst/>
              <a:ahLst/>
              <a:cxnLst/>
              <a:rect l="l" t="t" r="r" b="b"/>
              <a:pathLst>
                <a:path w="1460" h="1430" fill="none" extrusionOk="0">
                  <a:moveTo>
                    <a:pt x="1459" y="700"/>
                  </a:moveTo>
                  <a:cubicBezTo>
                    <a:pt x="1459" y="305"/>
                    <a:pt x="1125" y="1"/>
                    <a:pt x="730" y="1"/>
                  </a:cubicBezTo>
                  <a:cubicBezTo>
                    <a:pt x="335" y="1"/>
                    <a:pt x="0" y="305"/>
                    <a:pt x="0" y="700"/>
                  </a:cubicBezTo>
                  <a:cubicBezTo>
                    <a:pt x="0" y="1095"/>
                    <a:pt x="335" y="1430"/>
                    <a:pt x="730" y="1430"/>
                  </a:cubicBezTo>
                  <a:cubicBezTo>
                    <a:pt x="1125" y="1430"/>
                    <a:pt x="1459" y="1095"/>
                    <a:pt x="1459" y="700"/>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1274;p87">
              <a:extLst>
                <a:ext uri="{FF2B5EF4-FFF2-40B4-BE49-F238E27FC236}">
                  <a16:creationId xmlns:a16="http://schemas.microsoft.com/office/drawing/2014/main" id="{55AF1212-F591-A1BE-DA5B-8A63BD55E4C2}"/>
                </a:ext>
              </a:extLst>
            </p:cNvPr>
            <p:cNvSpPr/>
            <p:nvPr/>
          </p:nvSpPr>
          <p:spPr>
            <a:xfrm>
              <a:off x="6691473" y="833717"/>
              <a:ext cx="55623" cy="55623"/>
            </a:xfrm>
            <a:custGeom>
              <a:avLst/>
              <a:gdLst/>
              <a:ahLst/>
              <a:cxnLst/>
              <a:rect l="l" t="t" r="r" b="b"/>
              <a:pathLst>
                <a:path w="1430" h="1430" fill="none" extrusionOk="0">
                  <a:moveTo>
                    <a:pt x="1429" y="700"/>
                  </a:moveTo>
                  <a:cubicBezTo>
                    <a:pt x="1429" y="305"/>
                    <a:pt x="1125" y="1"/>
                    <a:pt x="730" y="1"/>
                  </a:cubicBezTo>
                  <a:cubicBezTo>
                    <a:pt x="335" y="1"/>
                    <a:pt x="1" y="305"/>
                    <a:pt x="1" y="700"/>
                  </a:cubicBezTo>
                  <a:cubicBezTo>
                    <a:pt x="1" y="1095"/>
                    <a:pt x="335" y="1430"/>
                    <a:pt x="730" y="1430"/>
                  </a:cubicBezTo>
                  <a:cubicBezTo>
                    <a:pt x="1125" y="1430"/>
                    <a:pt x="1429" y="1095"/>
                    <a:pt x="1429" y="700"/>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1275;p87">
              <a:extLst>
                <a:ext uri="{FF2B5EF4-FFF2-40B4-BE49-F238E27FC236}">
                  <a16:creationId xmlns:a16="http://schemas.microsoft.com/office/drawing/2014/main" id="{44354760-040B-25EF-891A-D92CC1BD5783}"/>
                </a:ext>
              </a:extLst>
            </p:cNvPr>
            <p:cNvSpPr/>
            <p:nvPr/>
          </p:nvSpPr>
          <p:spPr>
            <a:xfrm>
              <a:off x="6416001" y="1588057"/>
              <a:ext cx="1453094" cy="383101"/>
            </a:xfrm>
            <a:custGeom>
              <a:avLst/>
              <a:gdLst/>
              <a:ahLst/>
              <a:cxnLst/>
              <a:rect l="l" t="t" r="r" b="b"/>
              <a:pathLst>
                <a:path w="37357" h="9849" fill="none" extrusionOk="0">
                  <a:moveTo>
                    <a:pt x="35624" y="9848"/>
                  </a:moveTo>
                  <a:lnTo>
                    <a:pt x="1733" y="9848"/>
                  </a:lnTo>
                  <a:cubicBezTo>
                    <a:pt x="760" y="9848"/>
                    <a:pt x="0" y="9089"/>
                    <a:pt x="0" y="8116"/>
                  </a:cubicBezTo>
                  <a:lnTo>
                    <a:pt x="0" y="1763"/>
                  </a:lnTo>
                  <a:cubicBezTo>
                    <a:pt x="0" y="791"/>
                    <a:pt x="760" y="0"/>
                    <a:pt x="1733" y="0"/>
                  </a:cubicBezTo>
                  <a:lnTo>
                    <a:pt x="35624" y="0"/>
                  </a:lnTo>
                  <a:cubicBezTo>
                    <a:pt x="36597" y="0"/>
                    <a:pt x="37357" y="791"/>
                    <a:pt x="37357" y="1763"/>
                  </a:cubicBezTo>
                  <a:lnTo>
                    <a:pt x="37357" y="8116"/>
                  </a:lnTo>
                  <a:cubicBezTo>
                    <a:pt x="37357" y="9089"/>
                    <a:pt x="36597" y="9848"/>
                    <a:pt x="35624" y="9848"/>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 name="Google Shape;1276;p87">
              <a:extLst>
                <a:ext uri="{FF2B5EF4-FFF2-40B4-BE49-F238E27FC236}">
                  <a16:creationId xmlns:a16="http://schemas.microsoft.com/office/drawing/2014/main" id="{521A4B39-B3D2-C85F-6000-924D55E20451}"/>
                </a:ext>
              </a:extLst>
            </p:cNvPr>
            <p:cNvSpPr/>
            <p:nvPr/>
          </p:nvSpPr>
          <p:spPr>
            <a:xfrm>
              <a:off x="6825086" y="1703932"/>
              <a:ext cx="942331" cy="39"/>
            </a:xfrm>
            <a:custGeom>
              <a:avLst/>
              <a:gdLst/>
              <a:ahLst/>
              <a:cxnLst/>
              <a:rect l="l" t="t" r="r" b="b"/>
              <a:pathLst>
                <a:path w="24226" h="1" fill="none" extrusionOk="0">
                  <a:moveTo>
                    <a:pt x="0" y="0"/>
                  </a:moveTo>
                  <a:lnTo>
                    <a:pt x="24226" y="0"/>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1277;p87">
              <a:extLst>
                <a:ext uri="{FF2B5EF4-FFF2-40B4-BE49-F238E27FC236}">
                  <a16:creationId xmlns:a16="http://schemas.microsoft.com/office/drawing/2014/main" id="{121C05A5-B6DF-8BF7-920D-D36F6900485E}"/>
                </a:ext>
              </a:extLst>
            </p:cNvPr>
            <p:cNvSpPr/>
            <p:nvPr/>
          </p:nvSpPr>
          <p:spPr>
            <a:xfrm>
              <a:off x="6825086" y="1781961"/>
              <a:ext cx="942331" cy="39"/>
            </a:xfrm>
            <a:custGeom>
              <a:avLst/>
              <a:gdLst/>
              <a:ahLst/>
              <a:cxnLst/>
              <a:rect l="l" t="t" r="r" b="b"/>
              <a:pathLst>
                <a:path w="24226" h="1" fill="none" extrusionOk="0">
                  <a:moveTo>
                    <a:pt x="0" y="0"/>
                  </a:moveTo>
                  <a:lnTo>
                    <a:pt x="24226" y="0"/>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 name="Google Shape;1278;p87">
              <a:extLst>
                <a:ext uri="{FF2B5EF4-FFF2-40B4-BE49-F238E27FC236}">
                  <a16:creationId xmlns:a16="http://schemas.microsoft.com/office/drawing/2014/main" id="{F24D33A9-5832-EAD8-9268-FA99C950F3F9}"/>
                </a:ext>
              </a:extLst>
            </p:cNvPr>
            <p:cNvSpPr/>
            <p:nvPr/>
          </p:nvSpPr>
          <p:spPr>
            <a:xfrm>
              <a:off x="6825086" y="1861156"/>
              <a:ext cx="806384" cy="39"/>
            </a:xfrm>
            <a:custGeom>
              <a:avLst/>
              <a:gdLst/>
              <a:ahLst/>
              <a:cxnLst/>
              <a:rect l="l" t="t" r="r" b="b"/>
              <a:pathLst>
                <a:path w="20731" h="1" fill="none" extrusionOk="0">
                  <a:moveTo>
                    <a:pt x="0" y="1"/>
                  </a:moveTo>
                  <a:lnTo>
                    <a:pt x="20730" y="1"/>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4" name="Google Shape;1279;p87">
              <a:extLst>
                <a:ext uri="{FF2B5EF4-FFF2-40B4-BE49-F238E27FC236}">
                  <a16:creationId xmlns:a16="http://schemas.microsoft.com/office/drawing/2014/main" id="{14405165-DB06-82EB-B650-904FB38EE05F}"/>
                </a:ext>
              </a:extLst>
            </p:cNvPr>
            <p:cNvSpPr/>
            <p:nvPr/>
          </p:nvSpPr>
          <p:spPr>
            <a:xfrm>
              <a:off x="6503481" y="1657800"/>
              <a:ext cx="245988" cy="244782"/>
            </a:xfrm>
            <a:custGeom>
              <a:avLst/>
              <a:gdLst/>
              <a:ahLst/>
              <a:cxnLst/>
              <a:rect l="l" t="t" r="r" b="b"/>
              <a:pathLst>
                <a:path w="6324" h="6293" fill="none" extrusionOk="0">
                  <a:moveTo>
                    <a:pt x="6323" y="3131"/>
                  </a:moveTo>
                  <a:cubicBezTo>
                    <a:pt x="6323" y="4894"/>
                    <a:pt x="4894" y="6293"/>
                    <a:pt x="3162" y="6293"/>
                  </a:cubicBezTo>
                  <a:cubicBezTo>
                    <a:pt x="1429" y="6293"/>
                    <a:pt x="1" y="4894"/>
                    <a:pt x="1" y="3131"/>
                  </a:cubicBezTo>
                  <a:cubicBezTo>
                    <a:pt x="1" y="1399"/>
                    <a:pt x="1429" y="1"/>
                    <a:pt x="3162" y="1"/>
                  </a:cubicBezTo>
                  <a:cubicBezTo>
                    <a:pt x="4894" y="1"/>
                    <a:pt x="6323" y="1399"/>
                    <a:pt x="6323" y="3131"/>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1280;p87">
              <a:extLst>
                <a:ext uri="{FF2B5EF4-FFF2-40B4-BE49-F238E27FC236}">
                  <a16:creationId xmlns:a16="http://schemas.microsoft.com/office/drawing/2014/main" id="{18D08856-F418-C375-5E54-CB9CCB47DFF0}"/>
                </a:ext>
              </a:extLst>
            </p:cNvPr>
            <p:cNvSpPr/>
            <p:nvPr/>
          </p:nvSpPr>
          <p:spPr>
            <a:xfrm>
              <a:off x="6568518" y="1711012"/>
              <a:ext cx="115915" cy="120621"/>
            </a:xfrm>
            <a:custGeom>
              <a:avLst/>
              <a:gdLst/>
              <a:ahLst/>
              <a:cxnLst/>
              <a:rect l="l" t="t" r="r" b="b"/>
              <a:pathLst>
                <a:path w="2980" h="3101" fill="none" extrusionOk="0">
                  <a:moveTo>
                    <a:pt x="2979" y="3101"/>
                  </a:moveTo>
                  <a:cubicBezTo>
                    <a:pt x="2979" y="2402"/>
                    <a:pt x="2523" y="1703"/>
                    <a:pt x="1915" y="1459"/>
                  </a:cubicBezTo>
                  <a:cubicBezTo>
                    <a:pt x="2128" y="1338"/>
                    <a:pt x="2280" y="1064"/>
                    <a:pt x="2280" y="791"/>
                  </a:cubicBezTo>
                  <a:cubicBezTo>
                    <a:pt x="2280" y="365"/>
                    <a:pt x="1946" y="0"/>
                    <a:pt x="1490" y="0"/>
                  </a:cubicBezTo>
                  <a:cubicBezTo>
                    <a:pt x="1034" y="0"/>
                    <a:pt x="700" y="365"/>
                    <a:pt x="700" y="791"/>
                  </a:cubicBezTo>
                  <a:cubicBezTo>
                    <a:pt x="700" y="1064"/>
                    <a:pt x="852" y="1338"/>
                    <a:pt x="1064" y="1459"/>
                  </a:cubicBezTo>
                  <a:cubicBezTo>
                    <a:pt x="456" y="1703"/>
                    <a:pt x="1" y="2402"/>
                    <a:pt x="1" y="3101"/>
                  </a:cubicBezTo>
                  <a:close/>
                </a:path>
              </a:pathLst>
            </a:custGeom>
            <a:noFill/>
            <a:ln w="4550" cap="rnd" cmpd="sng">
              <a:solidFill>
                <a:srgbClr val="E5A5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1281;p87">
              <a:extLst>
                <a:ext uri="{FF2B5EF4-FFF2-40B4-BE49-F238E27FC236}">
                  <a16:creationId xmlns:a16="http://schemas.microsoft.com/office/drawing/2014/main" id="{B2D6AF2A-7455-774D-1569-EC410281E7F8}"/>
                </a:ext>
              </a:extLst>
            </p:cNvPr>
            <p:cNvSpPr/>
            <p:nvPr/>
          </p:nvSpPr>
          <p:spPr>
            <a:xfrm>
              <a:off x="6416001" y="2052687"/>
              <a:ext cx="1453094" cy="383101"/>
            </a:xfrm>
            <a:custGeom>
              <a:avLst/>
              <a:gdLst/>
              <a:ahLst/>
              <a:cxnLst/>
              <a:rect l="l" t="t" r="r" b="b"/>
              <a:pathLst>
                <a:path w="37357" h="9849" fill="none" extrusionOk="0">
                  <a:moveTo>
                    <a:pt x="35624" y="9849"/>
                  </a:moveTo>
                  <a:lnTo>
                    <a:pt x="1733" y="9849"/>
                  </a:lnTo>
                  <a:cubicBezTo>
                    <a:pt x="760" y="9849"/>
                    <a:pt x="0" y="9059"/>
                    <a:pt x="0" y="8116"/>
                  </a:cubicBezTo>
                  <a:lnTo>
                    <a:pt x="0" y="1733"/>
                  </a:lnTo>
                  <a:cubicBezTo>
                    <a:pt x="0" y="791"/>
                    <a:pt x="760" y="1"/>
                    <a:pt x="1733" y="1"/>
                  </a:cubicBezTo>
                  <a:lnTo>
                    <a:pt x="35624" y="1"/>
                  </a:lnTo>
                  <a:cubicBezTo>
                    <a:pt x="36597" y="1"/>
                    <a:pt x="37357" y="791"/>
                    <a:pt x="37357" y="1733"/>
                  </a:cubicBezTo>
                  <a:lnTo>
                    <a:pt x="37357" y="8116"/>
                  </a:lnTo>
                  <a:cubicBezTo>
                    <a:pt x="37357" y="9059"/>
                    <a:pt x="36597" y="9849"/>
                    <a:pt x="35624" y="9849"/>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 name="Google Shape;1282;p87">
              <a:extLst>
                <a:ext uri="{FF2B5EF4-FFF2-40B4-BE49-F238E27FC236}">
                  <a16:creationId xmlns:a16="http://schemas.microsoft.com/office/drawing/2014/main" id="{F1ECD821-450E-A6C5-9334-BC310BC14C60}"/>
                </a:ext>
              </a:extLst>
            </p:cNvPr>
            <p:cNvSpPr/>
            <p:nvPr/>
          </p:nvSpPr>
          <p:spPr>
            <a:xfrm>
              <a:off x="6825086" y="2167396"/>
              <a:ext cx="942331" cy="39"/>
            </a:xfrm>
            <a:custGeom>
              <a:avLst/>
              <a:gdLst/>
              <a:ahLst/>
              <a:cxnLst/>
              <a:rect l="l" t="t" r="r" b="b"/>
              <a:pathLst>
                <a:path w="24226" h="1" fill="none" extrusionOk="0">
                  <a:moveTo>
                    <a:pt x="0" y="0"/>
                  </a:moveTo>
                  <a:lnTo>
                    <a:pt x="24226" y="0"/>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 name="Google Shape;1283;p87">
              <a:extLst>
                <a:ext uri="{FF2B5EF4-FFF2-40B4-BE49-F238E27FC236}">
                  <a16:creationId xmlns:a16="http://schemas.microsoft.com/office/drawing/2014/main" id="{AB6B1849-C0ED-97BB-9921-3BAE828C8C65}"/>
                </a:ext>
              </a:extLst>
            </p:cNvPr>
            <p:cNvSpPr/>
            <p:nvPr/>
          </p:nvSpPr>
          <p:spPr>
            <a:xfrm>
              <a:off x="6825086" y="2246591"/>
              <a:ext cx="942331" cy="39"/>
            </a:xfrm>
            <a:custGeom>
              <a:avLst/>
              <a:gdLst/>
              <a:ahLst/>
              <a:cxnLst/>
              <a:rect l="l" t="t" r="r" b="b"/>
              <a:pathLst>
                <a:path w="24226" h="1" fill="none" extrusionOk="0">
                  <a:moveTo>
                    <a:pt x="0" y="1"/>
                  </a:moveTo>
                  <a:lnTo>
                    <a:pt x="24226" y="1"/>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9" name="Google Shape;1284;p87">
              <a:extLst>
                <a:ext uri="{FF2B5EF4-FFF2-40B4-BE49-F238E27FC236}">
                  <a16:creationId xmlns:a16="http://schemas.microsoft.com/office/drawing/2014/main" id="{35AA61FC-BDD9-6078-FFA6-092CCE6FC3F8}"/>
                </a:ext>
              </a:extLst>
            </p:cNvPr>
            <p:cNvSpPr/>
            <p:nvPr/>
          </p:nvSpPr>
          <p:spPr>
            <a:xfrm>
              <a:off x="6825086" y="2325825"/>
              <a:ext cx="431568" cy="39"/>
            </a:xfrm>
            <a:custGeom>
              <a:avLst/>
              <a:gdLst/>
              <a:ahLst/>
              <a:cxnLst/>
              <a:rect l="l" t="t" r="r" b="b"/>
              <a:pathLst>
                <a:path w="11095" h="1" fill="none" extrusionOk="0">
                  <a:moveTo>
                    <a:pt x="0" y="0"/>
                  </a:moveTo>
                  <a:lnTo>
                    <a:pt x="11095" y="0"/>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0" name="Google Shape;1285;p87">
              <a:extLst>
                <a:ext uri="{FF2B5EF4-FFF2-40B4-BE49-F238E27FC236}">
                  <a16:creationId xmlns:a16="http://schemas.microsoft.com/office/drawing/2014/main" id="{FBEB6437-942F-D38D-A01B-0E17DC117CAD}"/>
                </a:ext>
              </a:extLst>
            </p:cNvPr>
            <p:cNvSpPr/>
            <p:nvPr/>
          </p:nvSpPr>
          <p:spPr>
            <a:xfrm>
              <a:off x="6486950" y="2104732"/>
              <a:ext cx="279051" cy="279051"/>
            </a:xfrm>
            <a:custGeom>
              <a:avLst/>
              <a:gdLst/>
              <a:ahLst/>
              <a:cxnLst/>
              <a:rect l="l" t="t" r="r" b="b"/>
              <a:pathLst>
                <a:path w="7174" h="7174" fill="none" extrusionOk="0">
                  <a:moveTo>
                    <a:pt x="4894" y="699"/>
                  </a:moveTo>
                  <a:cubicBezTo>
                    <a:pt x="6475" y="1429"/>
                    <a:pt x="7174" y="3283"/>
                    <a:pt x="6475" y="4863"/>
                  </a:cubicBezTo>
                  <a:cubicBezTo>
                    <a:pt x="5745" y="6474"/>
                    <a:pt x="3891" y="7174"/>
                    <a:pt x="2310" y="6474"/>
                  </a:cubicBezTo>
                  <a:cubicBezTo>
                    <a:pt x="699" y="5745"/>
                    <a:pt x="0" y="3891"/>
                    <a:pt x="699" y="2310"/>
                  </a:cubicBezTo>
                  <a:cubicBezTo>
                    <a:pt x="1429" y="699"/>
                    <a:pt x="3283" y="0"/>
                    <a:pt x="4894" y="699"/>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1" name="Google Shape;1286;p87">
              <a:extLst>
                <a:ext uri="{FF2B5EF4-FFF2-40B4-BE49-F238E27FC236}">
                  <a16:creationId xmlns:a16="http://schemas.microsoft.com/office/drawing/2014/main" id="{B5B196BC-9D88-D40B-D0C6-DF10493A18EB}"/>
                </a:ext>
              </a:extLst>
            </p:cNvPr>
            <p:cNvSpPr/>
            <p:nvPr/>
          </p:nvSpPr>
          <p:spPr>
            <a:xfrm>
              <a:off x="6568518" y="2174475"/>
              <a:ext cx="115915" cy="120621"/>
            </a:xfrm>
            <a:custGeom>
              <a:avLst/>
              <a:gdLst/>
              <a:ahLst/>
              <a:cxnLst/>
              <a:rect l="l" t="t" r="r" b="b"/>
              <a:pathLst>
                <a:path w="2980" h="3101" fill="none" extrusionOk="0">
                  <a:moveTo>
                    <a:pt x="2979" y="3101"/>
                  </a:moveTo>
                  <a:cubicBezTo>
                    <a:pt x="2979" y="2432"/>
                    <a:pt x="2523" y="1733"/>
                    <a:pt x="1915" y="1490"/>
                  </a:cubicBezTo>
                  <a:cubicBezTo>
                    <a:pt x="2128" y="1338"/>
                    <a:pt x="2280" y="1095"/>
                    <a:pt x="2280" y="821"/>
                  </a:cubicBezTo>
                  <a:cubicBezTo>
                    <a:pt x="2280" y="365"/>
                    <a:pt x="1946" y="1"/>
                    <a:pt x="1490" y="1"/>
                  </a:cubicBezTo>
                  <a:cubicBezTo>
                    <a:pt x="1034" y="1"/>
                    <a:pt x="700" y="365"/>
                    <a:pt x="700" y="821"/>
                  </a:cubicBezTo>
                  <a:cubicBezTo>
                    <a:pt x="700" y="1095"/>
                    <a:pt x="852" y="1338"/>
                    <a:pt x="1064" y="1490"/>
                  </a:cubicBezTo>
                  <a:cubicBezTo>
                    <a:pt x="456" y="1733"/>
                    <a:pt x="1" y="2432"/>
                    <a:pt x="1" y="3101"/>
                  </a:cubicBezTo>
                  <a:close/>
                </a:path>
              </a:pathLst>
            </a:custGeom>
            <a:noFill/>
            <a:ln w="4550" cap="rnd" cmpd="sng">
              <a:solidFill>
                <a:srgbClr val="E5A5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2" name="Google Shape;1287;p87">
              <a:extLst>
                <a:ext uri="{FF2B5EF4-FFF2-40B4-BE49-F238E27FC236}">
                  <a16:creationId xmlns:a16="http://schemas.microsoft.com/office/drawing/2014/main" id="{B3B2DC22-8FBD-CBF6-466F-F87282945C46}"/>
                </a:ext>
              </a:extLst>
            </p:cNvPr>
            <p:cNvSpPr/>
            <p:nvPr/>
          </p:nvSpPr>
          <p:spPr>
            <a:xfrm>
              <a:off x="7436321" y="1067841"/>
              <a:ext cx="432774" cy="433941"/>
            </a:xfrm>
            <a:custGeom>
              <a:avLst/>
              <a:gdLst/>
              <a:ahLst/>
              <a:cxnLst/>
              <a:rect l="l" t="t" r="r" b="b"/>
              <a:pathLst>
                <a:path w="11126" h="11156" fill="none" extrusionOk="0">
                  <a:moveTo>
                    <a:pt x="9150" y="11155"/>
                  </a:moveTo>
                  <a:lnTo>
                    <a:pt x="1946" y="11155"/>
                  </a:lnTo>
                  <a:cubicBezTo>
                    <a:pt x="882" y="11155"/>
                    <a:pt x="1" y="10274"/>
                    <a:pt x="1" y="9180"/>
                  </a:cubicBezTo>
                  <a:lnTo>
                    <a:pt x="1" y="1976"/>
                  </a:lnTo>
                  <a:cubicBezTo>
                    <a:pt x="1" y="882"/>
                    <a:pt x="882" y="0"/>
                    <a:pt x="1946" y="0"/>
                  </a:cubicBezTo>
                  <a:lnTo>
                    <a:pt x="9150" y="0"/>
                  </a:lnTo>
                  <a:cubicBezTo>
                    <a:pt x="10244" y="0"/>
                    <a:pt x="11126" y="882"/>
                    <a:pt x="11126" y="1976"/>
                  </a:cubicBezTo>
                  <a:lnTo>
                    <a:pt x="11126" y="9180"/>
                  </a:lnTo>
                  <a:cubicBezTo>
                    <a:pt x="11126" y="10274"/>
                    <a:pt x="10244" y="11155"/>
                    <a:pt x="9150" y="11155"/>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3" name="Google Shape;1288;p87">
              <a:extLst>
                <a:ext uri="{FF2B5EF4-FFF2-40B4-BE49-F238E27FC236}">
                  <a16:creationId xmlns:a16="http://schemas.microsoft.com/office/drawing/2014/main" id="{28CDA6E4-E18F-1FE5-2EA5-40AACDBDFCBF}"/>
                </a:ext>
              </a:extLst>
            </p:cNvPr>
            <p:cNvSpPr/>
            <p:nvPr/>
          </p:nvSpPr>
          <p:spPr>
            <a:xfrm>
              <a:off x="7530920" y="1163607"/>
              <a:ext cx="243615" cy="242409"/>
            </a:xfrm>
            <a:custGeom>
              <a:avLst/>
              <a:gdLst/>
              <a:ahLst/>
              <a:cxnLst/>
              <a:rect l="l" t="t" r="r" b="b"/>
              <a:pathLst>
                <a:path w="6263" h="6232" fill="none" extrusionOk="0">
                  <a:moveTo>
                    <a:pt x="6019" y="2888"/>
                  </a:moveTo>
                  <a:lnTo>
                    <a:pt x="6262" y="2706"/>
                  </a:lnTo>
                  <a:lnTo>
                    <a:pt x="6141" y="2250"/>
                  </a:lnTo>
                  <a:lnTo>
                    <a:pt x="5867" y="2158"/>
                  </a:lnTo>
                  <a:cubicBezTo>
                    <a:pt x="5776" y="1885"/>
                    <a:pt x="5654" y="1672"/>
                    <a:pt x="5533" y="1459"/>
                  </a:cubicBezTo>
                  <a:lnTo>
                    <a:pt x="5624" y="1216"/>
                  </a:lnTo>
                  <a:lnTo>
                    <a:pt x="5320" y="851"/>
                  </a:lnTo>
                  <a:lnTo>
                    <a:pt x="5016" y="912"/>
                  </a:lnTo>
                  <a:cubicBezTo>
                    <a:pt x="4834" y="730"/>
                    <a:pt x="4621" y="578"/>
                    <a:pt x="4378" y="487"/>
                  </a:cubicBezTo>
                  <a:lnTo>
                    <a:pt x="4347" y="213"/>
                  </a:lnTo>
                  <a:lnTo>
                    <a:pt x="3891" y="61"/>
                  </a:lnTo>
                  <a:lnTo>
                    <a:pt x="3679" y="243"/>
                  </a:lnTo>
                  <a:cubicBezTo>
                    <a:pt x="3405" y="213"/>
                    <a:pt x="3162" y="183"/>
                    <a:pt x="2888" y="213"/>
                  </a:cubicBezTo>
                  <a:lnTo>
                    <a:pt x="2736" y="0"/>
                  </a:lnTo>
                  <a:lnTo>
                    <a:pt x="2250" y="91"/>
                  </a:lnTo>
                  <a:lnTo>
                    <a:pt x="2159" y="365"/>
                  </a:lnTo>
                  <a:cubicBezTo>
                    <a:pt x="1916" y="456"/>
                    <a:pt x="1672" y="578"/>
                    <a:pt x="1460" y="699"/>
                  </a:cubicBezTo>
                  <a:lnTo>
                    <a:pt x="1216" y="608"/>
                  </a:lnTo>
                  <a:lnTo>
                    <a:pt x="852" y="943"/>
                  </a:lnTo>
                  <a:lnTo>
                    <a:pt x="913" y="1216"/>
                  </a:lnTo>
                  <a:cubicBezTo>
                    <a:pt x="761" y="1399"/>
                    <a:pt x="609" y="1642"/>
                    <a:pt x="487" y="1854"/>
                  </a:cubicBezTo>
                  <a:lnTo>
                    <a:pt x="213" y="1885"/>
                  </a:lnTo>
                  <a:lnTo>
                    <a:pt x="61" y="2371"/>
                  </a:lnTo>
                  <a:lnTo>
                    <a:pt x="274" y="2554"/>
                  </a:lnTo>
                  <a:cubicBezTo>
                    <a:pt x="213" y="2827"/>
                    <a:pt x="213" y="3070"/>
                    <a:pt x="213" y="3344"/>
                  </a:cubicBezTo>
                  <a:lnTo>
                    <a:pt x="1" y="3526"/>
                  </a:lnTo>
                  <a:lnTo>
                    <a:pt x="92" y="3982"/>
                  </a:lnTo>
                  <a:lnTo>
                    <a:pt x="365" y="4073"/>
                  </a:lnTo>
                  <a:cubicBezTo>
                    <a:pt x="457" y="4316"/>
                    <a:pt x="578" y="4560"/>
                    <a:pt x="730" y="4772"/>
                  </a:cubicBezTo>
                  <a:lnTo>
                    <a:pt x="639" y="5016"/>
                  </a:lnTo>
                  <a:lnTo>
                    <a:pt x="943" y="5380"/>
                  </a:lnTo>
                  <a:lnTo>
                    <a:pt x="1216" y="5320"/>
                  </a:lnTo>
                  <a:cubicBezTo>
                    <a:pt x="1429" y="5472"/>
                    <a:pt x="1642" y="5623"/>
                    <a:pt x="1885" y="5745"/>
                  </a:cubicBezTo>
                  <a:lnTo>
                    <a:pt x="1916" y="6019"/>
                  </a:lnTo>
                  <a:lnTo>
                    <a:pt x="2372" y="6171"/>
                  </a:lnTo>
                  <a:lnTo>
                    <a:pt x="2584" y="5958"/>
                  </a:lnTo>
                  <a:cubicBezTo>
                    <a:pt x="2827" y="6019"/>
                    <a:pt x="3101" y="6019"/>
                    <a:pt x="3375" y="6019"/>
                  </a:cubicBezTo>
                  <a:lnTo>
                    <a:pt x="3527" y="6231"/>
                  </a:lnTo>
                  <a:lnTo>
                    <a:pt x="4013" y="6140"/>
                  </a:lnTo>
                  <a:lnTo>
                    <a:pt x="4104" y="5867"/>
                  </a:lnTo>
                  <a:cubicBezTo>
                    <a:pt x="4347" y="5775"/>
                    <a:pt x="4560" y="5654"/>
                    <a:pt x="4773" y="5502"/>
                  </a:cubicBezTo>
                  <a:lnTo>
                    <a:pt x="5046" y="5623"/>
                  </a:lnTo>
                  <a:lnTo>
                    <a:pt x="5411" y="5289"/>
                  </a:lnTo>
                  <a:lnTo>
                    <a:pt x="5320" y="5016"/>
                  </a:lnTo>
                  <a:cubicBezTo>
                    <a:pt x="5502" y="4803"/>
                    <a:pt x="5654" y="4590"/>
                    <a:pt x="5745" y="4347"/>
                  </a:cubicBezTo>
                  <a:lnTo>
                    <a:pt x="6019" y="4316"/>
                  </a:lnTo>
                  <a:lnTo>
                    <a:pt x="6171" y="3861"/>
                  </a:lnTo>
                  <a:lnTo>
                    <a:pt x="5989" y="3648"/>
                  </a:lnTo>
                  <a:cubicBezTo>
                    <a:pt x="6049" y="3405"/>
                    <a:pt x="6049" y="3131"/>
                    <a:pt x="6019" y="2888"/>
                  </a:cubicBezTo>
                  <a:close/>
                  <a:moveTo>
                    <a:pt x="3131" y="4225"/>
                  </a:moveTo>
                  <a:cubicBezTo>
                    <a:pt x="2493" y="4225"/>
                    <a:pt x="2007" y="3739"/>
                    <a:pt x="2007" y="3101"/>
                  </a:cubicBezTo>
                  <a:cubicBezTo>
                    <a:pt x="2007" y="2493"/>
                    <a:pt x="2493" y="1976"/>
                    <a:pt x="3131" y="1976"/>
                  </a:cubicBezTo>
                  <a:cubicBezTo>
                    <a:pt x="3739" y="1976"/>
                    <a:pt x="4256" y="2493"/>
                    <a:pt x="4256" y="3101"/>
                  </a:cubicBezTo>
                  <a:cubicBezTo>
                    <a:pt x="4256" y="3739"/>
                    <a:pt x="3739" y="4225"/>
                    <a:pt x="3131" y="4225"/>
                  </a:cubicBezTo>
                  <a:close/>
                  <a:moveTo>
                    <a:pt x="3131" y="4712"/>
                  </a:moveTo>
                  <a:cubicBezTo>
                    <a:pt x="2250" y="4712"/>
                    <a:pt x="1520" y="3982"/>
                    <a:pt x="1520" y="3101"/>
                  </a:cubicBezTo>
                  <a:cubicBezTo>
                    <a:pt x="1520" y="2219"/>
                    <a:pt x="2250" y="1520"/>
                    <a:pt x="3131" y="1520"/>
                  </a:cubicBezTo>
                  <a:cubicBezTo>
                    <a:pt x="4013" y="1520"/>
                    <a:pt x="4742" y="2219"/>
                    <a:pt x="4742" y="3101"/>
                  </a:cubicBezTo>
                  <a:cubicBezTo>
                    <a:pt x="4742" y="3982"/>
                    <a:pt x="4013" y="4712"/>
                    <a:pt x="3131" y="4712"/>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4" name="Google Shape;1289;p87">
              <a:extLst>
                <a:ext uri="{FF2B5EF4-FFF2-40B4-BE49-F238E27FC236}">
                  <a16:creationId xmlns:a16="http://schemas.microsoft.com/office/drawing/2014/main" id="{CC4B131A-5EDC-7BC6-6CE8-1897F0B4FF19}"/>
                </a:ext>
              </a:extLst>
            </p:cNvPr>
            <p:cNvSpPr/>
            <p:nvPr/>
          </p:nvSpPr>
          <p:spPr>
            <a:xfrm>
              <a:off x="6925597" y="1067841"/>
              <a:ext cx="433941" cy="433941"/>
            </a:xfrm>
            <a:custGeom>
              <a:avLst/>
              <a:gdLst/>
              <a:ahLst/>
              <a:cxnLst/>
              <a:rect l="l" t="t" r="r" b="b"/>
              <a:pathLst>
                <a:path w="11156" h="11156" fill="none" extrusionOk="0">
                  <a:moveTo>
                    <a:pt x="9180" y="11155"/>
                  </a:moveTo>
                  <a:lnTo>
                    <a:pt x="1976" y="11155"/>
                  </a:lnTo>
                  <a:cubicBezTo>
                    <a:pt x="882" y="11155"/>
                    <a:pt x="0" y="10274"/>
                    <a:pt x="0" y="9180"/>
                  </a:cubicBezTo>
                  <a:lnTo>
                    <a:pt x="0" y="1976"/>
                  </a:lnTo>
                  <a:cubicBezTo>
                    <a:pt x="0" y="882"/>
                    <a:pt x="882" y="0"/>
                    <a:pt x="1976" y="0"/>
                  </a:cubicBezTo>
                  <a:lnTo>
                    <a:pt x="9180" y="0"/>
                  </a:lnTo>
                  <a:cubicBezTo>
                    <a:pt x="10274" y="0"/>
                    <a:pt x="11155" y="882"/>
                    <a:pt x="11155" y="1976"/>
                  </a:cubicBezTo>
                  <a:lnTo>
                    <a:pt x="11155" y="9180"/>
                  </a:lnTo>
                  <a:cubicBezTo>
                    <a:pt x="11155" y="10274"/>
                    <a:pt x="10274" y="11155"/>
                    <a:pt x="9180" y="11155"/>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5" name="Google Shape;1290;p87">
              <a:extLst>
                <a:ext uri="{FF2B5EF4-FFF2-40B4-BE49-F238E27FC236}">
                  <a16:creationId xmlns:a16="http://schemas.microsoft.com/office/drawing/2014/main" id="{55979DE9-AFE2-BA32-A59A-25064FFDC52C}"/>
                </a:ext>
              </a:extLst>
            </p:cNvPr>
            <p:cNvSpPr/>
            <p:nvPr/>
          </p:nvSpPr>
          <p:spPr>
            <a:xfrm>
              <a:off x="6996507" y="1222731"/>
              <a:ext cx="286169" cy="166715"/>
            </a:xfrm>
            <a:custGeom>
              <a:avLst/>
              <a:gdLst/>
              <a:ahLst/>
              <a:cxnLst/>
              <a:rect l="l" t="t" r="r" b="b"/>
              <a:pathLst>
                <a:path w="7357" h="4286" fill="none" extrusionOk="0">
                  <a:moveTo>
                    <a:pt x="7357" y="4286"/>
                  </a:moveTo>
                  <a:lnTo>
                    <a:pt x="1" y="4286"/>
                  </a:lnTo>
                  <a:lnTo>
                    <a:pt x="2919" y="0"/>
                  </a:lnTo>
                  <a:lnTo>
                    <a:pt x="4651" y="3040"/>
                  </a:lnTo>
                  <a:lnTo>
                    <a:pt x="5746" y="1337"/>
                  </a:ln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6" name="Google Shape;1291;p87">
              <a:extLst>
                <a:ext uri="{FF2B5EF4-FFF2-40B4-BE49-F238E27FC236}">
                  <a16:creationId xmlns:a16="http://schemas.microsoft.com/office/drawing/2014/main" id="{42DACBE7-957E-BF06-E56E-4A83FF966D98}"/>
                </a:ext>
              </a:extLst>
            </p:cNvPr>
            <p:cNvSpPr/>
            <p:nvPr/>
          </p:nvSpPr>
          <p:spPr>
            <a:xfrm>
              <a:off x="7175047" y="1171892"/>
              <a:ext cx="50878" cy="50878"/>
            </a:xfrm>
            <a:custGeom>
              <a:avLst/>
              <a:gdLst/>
              <a:ahLst/>
              <a:cxnLst/>
              <a:rect l="l" t="t" r="r" b="b"/>
              <a:pathLst>
                <a:path w="1308" h="1308" fill="none" extrusionOk="0">
                  <a:moveTo>
                    <a:pt x="1308" y="669"/>
                  </a:moveTo>
                  <a:cubicBezTo>
                    <a:pt x="1308" y="304"/>
                    <a:pt x="1034" y="0"/>
                    <a:pt x="669" y="0"/>
                  </a:cubicBezTo>
                  <a:cubicBezTo>
                    <a:pt x="304" y="0"/>
                    <a:pt x="1" y="304"/>
                    <a:pt x="1" y="669"/>
                  </a:cubicBezTo>
                  <a:cubicBezTo>
                    <a:pt x="1" y="1034"/>
                    <a:pt x="304" y="1307"/>
                    <a:pt x="669" y="1307"/>
                  </a:cubicBezTo>
                  <a:cubicBezTo>
                    <a:pt x="1034" y="1307"/>
                    <a:pt x="1308" y="1034"/>
                    <a:pt x="1308" y="669"/>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 name="Google Shape;1292;p87">
              <a:extLst>
                <a:ext uri="{FF2B5EF4-FFF2-40B4-BE49-F238E27FC236}">
                  <a16:creationId xmlns:a16="http://schemas.microsoft.com/office/drawing/2014/main" id="{3A4ADFDD-2BBF-3BC7-0E3D-1AB300AFEBC4}"/>
                </a:ext>
              </a:extLst>
            </p:cNvPr>
            <p:cNvSpPr/>
            <p:nvPr/>
          </p:nvSpPr>
          <p:spPr>
            <a:xfrm>
              <a:off x="6416001" y="1067841"/>
              <a:ext cx="432774" cy="433941"/>
            </a:xfrm>
            <a:custGeom>
              <a:avLst/>
              <a:gdLst/>
              <a:ahLst/>
              <a:cxnLst/>
              <a:rect l="l" t="t" r="r" b="b"/>
              <a:pathLst>
                <a:path w="11126" h="11156" fill="none" extrusionOk="0">
                  <a:moveTo>
                    <a:pt x="9150" y="11155"/>
                  </a:moveTo>
                  <a:lnTo>
                    <a:pt x="1946" y="11155"/>
                  </a:lnTo>
                  <a:cubicBezTo>
                    <a:pt x="882" y="11155"/>
                    <a:pt x="0" y="10274"/>
                    <a:pt x="0" y="9180"/>
                  </a:cubicBezTo>
                  <a:lnTo>
                    <a:pt x="0" y="1976"/>
                  </a:lnTo>
                  <a:cubicBezTo>
                    <a:pt x="0" y="882"/>
                    <a:pt x="882" y="0"/>
                    <a:pt x="1946" y="0"/>
                  </a:cubicBezTo>
                  <a:lnTo>
                    <a:pt x="9150" y="0"/>
                  </a:lnTo>
                  <a:cubicBezTo>
                    <a:pt x="10244" y="0"/>
                    <a:pt x="11125" y="882"/>
                    <a:pt x="11125" y="1976"/>
                  </a:cubicBezTo>
                  <a:lnTo>
                    <a:pt x="11125" y="9180"/>
                  </a:lnTo>
                  <a:cubicBezTo>
                    <a:pt x="11125" y="10274"/>
                    <a:pt x="10244" y="11155"/>
                    <a:pt x="9150" y="11155"/>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8" name="Google Shape;1293;p87">
              <a:extLst>
                <a:ext uri="{FF2B5EF4-FFF2-40B4-BE49-F238E27FC236}">
                  <a16:creationId xmlns:a16="http://schemas.microsoft.com/office/drawing/2014/main" id="{427AA1F6-6E54-E53D-13A1-B8073B40494E}"/>
                </a:ext>
              </a:extLst>
            </p:cNvPr>
            <p:cNvSpPr/>
            <p:nvPr/>
          </p:nvSpPr>
          <p:spPr>
            <a:xfrm>
              <a:off x="6523591" y="1209701"/>
              <a:ext cx="217593" cy="151389"/>
            </a:xfrm>
            <a:custGeom>
              <a:avLst/>
              <a:gdLst/>
              <a:ahLst/>
              <a:cxnLst/>
              <a:rect l="l" t="t" r="r" b="b"/>
              <a:pathLst>
                <a:path w="5594" h="3892" fill="none" extrusionOk="0">
                  <a:moveTo>
                    <a:pt x="1" y="1"/>
                  </a:moveTo>
                  <a:lnTo>
                    <a:pt x="5593" y="1"/>
                  </a:lnTo>
                  <a:lnTo>
                    <a:pt x="5593" y="3891"/>
                  </a:lnTo>
                  <a:lnTo>
                    <a:pt x="1" y="3891"/>
                  </a:ln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9" name="Google Shape;1294;p87">
              <a:extLst>
                <a:ext uri="{FF2B5EF4-FFF2-40B4-BE49-F238E27FC236}">
                  <a16:creationId xmlns:a16="http://schemas.microsoft.com/office/drawing/2014/main" id="{4DA040D9-69AD-830B-DD75-1FD007AAF13D}"/>
                </a:ext>
              </a:extLst>
            </p:cNvPr>
            <p:cNvSpPr/>
            <p:nvPr/>
          </p:nvSpPr>
          <p:spPr>
            <a:xfrm>
              <a:off x="6523591" y="1209701"/>
              <a:ext cx="217593" cy="88725"/>
            </a:xfrm>
            <a:custGeom>
              <a:avLst/>
              <a:gdLst/>
              <a:ahLst/>
              <a:cxnLst/>
              <a:rect l="l" t="t" r="r" b="b"/>
              <a:pathLst>
                <a:path w="5594" h="2281" fill="none" extrusionOk="0">
                  <a:moveTo>
                    <a:pt x="1" y="1"/>
                  </a:moveTo>
                  <a:lnTo>
                    <a:pt x="2371" y="2068"/>
                  </a:lnTo>
                  <a:cubicBezTo>
                    <a:pt x="2615" y="2280"/>
                    <a:pt x="2979" y="2280"/>
                    <a:pt x="3222" y="2068"/>
                  </a:cubicBezTo>
                  <a:lnTo>
                    <a:pt x="5593" y="1"/>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0" name="Google Shape;1295;p87">
              <a:extLst>
                <a:ext uri="{FF2B5EF4-FFF2-40B4-BE49-F238E27FC236}">
                  <a16:creationId xmlns:a16="http://schemas.microsoft.com/office/drawing/2014/main" id="{1C2F9189-228A-358B-8629-6E38E9C211C4}"/>
                </a:ext>
              </a:extLst>
            </p:cNvPr>
            <p:cNvSpPr/>
            <p:nvPr/>
          </p:nvSpPr>
          <p:spPr>
            <a:xfrm>
              <a:off x="6654831" y="1286562"/>
              <a:ext cx="86352" cy="74528"/>
            </a:xfrm>
            <a:custGeom>
              <a:avLst/>
              <a:gdLst/>
              <a:ahLst/>
              <a:cxnLst/>
              <a:rect l="l" t="t" r="r" b="b"/>
              <a:pathLst>
                <a:path w="2220" h="1916" fill="none" extrusionOk="0">
                  <a:moveTo>
                    <a:pt x="2219" y="1915"/>
                  </a:moveTo>
                  <a:lnTo>
                    <a:pt x="0" y="0"/>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1" name="Google Shape;1296;p87">
              <a:extLst>
                <a:ext uri="{FF2B5EF4-FFF2-40B4-BE49-F238E27FC236}">
                  <a16:creationId xmlns:a16="http://schemas.microsoft.com/office/drawing/2014/main" id="{FE2E7894-3AF4-2A2B-9CE9-70D37C075650}"/>
                </a:ext>
              </a:extLst>
            </p:cNvPr>
            <p:cNvSpPr/>
            <p:nvPr/>
          </p:nvSpPr>
          <p:spPr>
            <a:xfrm>
              <a:off x="6523591" y="1286562"/>
              <a:ext cx="86352" cy="74528"/>
            </a:xfrm>
            <a:custGeom>
              <a:avLst/>
              <a:gdLst/>
              <a:ahLst/>
              <a:cxnLst/>
              <a:rect l="l" t="t" r="r" b="b"/>
              <a:pathLst>
                <a:path w="2220" h="1916" fill="none" extrusionOk="0">
                  <a:moveTo>
                    <a:pt x="1" y="1915"/>
                  </a:moveTo>
                  <a:lnTo>
                    <a:pt x="2219" y="0"/>
                  </a:lnTo>
                </a:path>
              </a:pathLst>
            </a:custGeom>
            <a:noFill/>
            <a:ln w="9525" cap="rnd" cmpd="sng">
              <a:solidFill>
                <a:srgbClr val="E5A5B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2" name="Google Shape;1297;p87">
              <a:extLst>
                <a:ext uri="{FF2B5EF4-FFF2-40B4-BE49-F238E27FC236}">
                  <a16:creationId xmlns:a16="http://schemas.microsoft.com/office/drawing/2014/main" id="{45434F18-F9E4-9E1B-970C-7D5AFDD4BA03}"/>
                </a:ext>
              </a:extLst>
            </p:cNvPr>
            <p:cNvSpPr/>
            <p:nvPr/>
          </p:nvSpPr>
          <p:spPr>
            <a:xfrm>
              <a:off x="6416001" y="2516151"/>
              <a:ext cx="1453094" cy="827661"/>
            </a:xfrm>
            <a:custGeom>
              <a:avLst/>
              <a:gdLst/>
              <a:ahLst/>
              <a:cxnLst/>
              <a:rect l="l" t="t" r="r" b="b"/>
              <a:pathLst>
                <a:path w="37357" h="21278" fill="none" extrusionOk="0">
                  <a:moveTo>
                    <a:pt x="35624" y="21278"/>
                  </a:moveTo>
                  <a:lnTo>
                    <a:pt x="1733" y="21278"/>
                  </a:lnTo>
                  <a:cubicBezTo>
                    <a:pt x="760" y="21278"/>
                    <a:pt x="0" y="20487"/>
                    <a:pt x="0" y="19515"/>
                  </a:cubicBezTo>
                  <a:lnTo>
                    <a:pt x="0" y="1764"/>
                  </a:lnTo>
                  <a:cubicBezTo>
                    <a:pt x="0" y="791"/>
                    <a:pt x="760" y="1"/>
                    <a:pt x="1733" y="1"/>
                  </a:cubicBezTo>
                  <a:lnTo>
                    <a:pt x="35624" y="1"/>
                  </a:lnTo>
                  <a:cubicBezTo>
                    <a:pt x="36597" y="1"/>
                    <a:pt x="37357" y="791"/>
                    <a:pt x="37357" y="1764"/>
                  </a:cubicBezTo>
                  <a:lnTo>
                    <a:pt x="37357" y="19515"/>
                  </a:lnTo>
                  <a:cubicBezTo>
                    <a:pt x="37357" y="20487"/>
                    <a:pt x="36597" y="21278"/>
                    <a:pt x="35624" y="21278"/>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3" name="Google Shape;1298;p87">
              <a:extLst>
                <a:ext uri="{FF2B5EF4-FFF2-40B4-BE49-F238E27FC236}">
                  <a16:creationId xmlns:a16="http://schemas.microsoft.com/office/drawing/2014/main" id="{C9B42DB4-E4DE-F246-3FA5-59F3A1E089CC}"/>
                </a:ext>
              </a:extLst>
            </p:cNvPr>
            <p:cNvSpPr/>
            <p:nvPr/>
          </p:nvSpPr>
          <p:spPr>
            <a:xfrm>
              <a:off x="6971691" y="2737244"/>
              <a:ext cx="335802" cy="335841"/>
            </a:xfrm>
            <a:custGeom>
              <a:avLst/>
              <a:gdLst/>
              <a:ahLst/>
              <a:cxnLst/>
              <a:rect l="l" t="t" r="r" b="b"/>
              <a:pathLst>
                <a:path w="8633" h="8634" fill="none" extrusionOk="0">
                  <a:moveTo>
                    <a:pt x="7083" y="1551"/>
                  </a:moveTo>
                  <a:cubicBezTo>
                    <a:pt x="8633" y="3071"/>
                    <a:pt x="8633" y="5563"/>
                    <a:pt x="7083" y="7113"/>
                  </a:cubicBezTo>
                  <a:cubicBezTo>
                    <a:pt x="5563" y="8633"/>
                    <a:pt x="3070" y="8633"/>
                    <a:pt x="1520" y="7113"/>
                  </a:cubicBezTo>
                  <a:cubicBezTo>
                    <a:pt x="0" y="5563"/>
                    <a:pt x="0" y="3071"/>
                    <a:pt x="1520" y="1551"/>
                  </a:cubicBezTo>
                  <a:cubicBezTo>
                    <a:pt x="3070" y="1"/>
                    <a:pt x="5563" y="1"/>
                    <a:pt x="7083" y="1551"/>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4" name="Google Shape;1299;p87">
              <a:extLst>
                <a:ext uri="{FF2B5EF4-FFF2-40B4-BE49-F238E27FC236}">
                  <a16:creationId xmlns:a16="http://schemas.microsoft.com/office/drawing/2014/main" id="{198E97CB-0F4E-D23D-DFC5-ED1BE01FFFAD}"/>
                </a:ext>
              </a:extLst>
            </p:cNvPr>
            <p:cNvSpPr/>
            <p:nvPr/>
          </p:nvSpPr>
          <p:spPr>
            <a:xfrm>
              <a:off x="7105303" y="2848374"/>
              <a:ext cx="99344" cy="114748"/>
            </a:xfrm>
            <a:custGeom>
              <a:avLst/>
              <a:gdLst/>
              <a:ahLst/>
              <a:cxnLst/>
              <a:rect l="l" t="t" r="r" b="b"/>
              <a:pathLst>
                <a:path w="2554" h="2950" fill="none" extrusionOk="0">
                  <a:moveTo>
                    <a:pt x="2371" y="1217"/>
                  </a:moveTo>
                  <a:lnTo>
                    <a:pt x="426" y="92"/>
                  </a:lnTo>
                  <a:cubicBezTo>
                    <a:pt x="243" y="1"/>
                    <a:pt x="0" y="123"/>
                    <a:pt x="0" y="366"/>
                  </a:cubicBezTo>
                  <a:lnTo>
                    <a:pt x="0" y="2585"/>
                  </a:lnTo>
                  <a:cubicBezTo>
                    <a:pt x="0" y="2797"/>
                    <a:pt x="243" y="2949"/>
                    <a:pt x="426" y="2828"/>
                  </a:cubicBezTo>
                  <a:lnTo>
                    <a:pt x="2371" y="1734"/>
                  </a:lnTo>
                  <a:cubicBezTo>
                    <a:pt x="2553" y="1612"/>
                    <a:pt x="2553" y="1338"/>
                    <a:pt x="2371" y="1217"/>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5" name="Google Shape;1300;p87">
              <a:extLst>
                <a:ext uri="{FF2B5EF4-FFF2-40B4-BE49-F238E27FC236}">
                  <a16:creationId xmlns:a16="http://schemas.microsoft.com/office/drawing/2014/main" id="{5377FBC0-D537-2567-4352-9DACCDFB1486}"/>
                </a:ext>
              </a:extLst>
            </p:cNvPr>
            <p:cNvSpPr/>
            <p:nvPr/>
          </p:nvSpPr>
          <p:spPr>
            <a:xfrm>
              <a:off x="6626424" y="3198689"/>
              <a:ext cx="1148128" cy="27225"/>
            </a:xfrm>
            <a:custGeom>
              <a:avLst/>
              <a:gdLst/>
              <a:ahLst/>
              <a:cxnLst/>
              <a:rect l="l" t="t" r="r" b="b"/>
              <a:pathLst>
                <a:path w="26294" h="1" fill="none" extrusionOk="0">
                  <a:moveTo>
                    <a:pt x="1" y="0"/>
                  </a:moveTo>
                  <a:lnTo>
                    <a:pt x="26293" y="0"/>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 name="Google Shape;1301;p87">
              <a:extLst>
                <a:ext uri="{FF2B5EF4-FFF2-40B4-BE49-F238E27FC236}">
                  <a16:creationId xmlns:a16="http://schemas.microsoft.com/office/drawing/2014/main" id="{7CA5B425-CDB0-86F0-2B41-9D7C66A4B433}"/>
                </a:ext>
              </a:extLst>
            </p:cNvPr>
            <p:cNvSpPr/>
            <p:nvPr/>
          </p:nvSpPr>
          <p:spPr>
            <a:xfrm>
              <a:off x="6626436" y="3198374"/>
              <a:ext cx="331096" cy="39"/>
            </a:xfrm>
            <a:custGeom>
              <a:avLst/>
              <a:gdLst/>
              <a:ahLst/>
              <a:cxnLst/>
              <a:rect l="l" t="t" r="r" b="b"/>
              <a:pathLst>
                <a:path w="8512" h="1" fill="none" extrusionOk="0">
                  <a:moveTo>
                    <a:pt x="1" y="0"/>
                  </a:moveTo>
                  <a:lnTo>
                    <a:pt x="8512" y="0"/>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 name="Google Shape;1302;p87">
              <a:extLst>
                <a:ext uri="{FF2B5EF4-FFF2-40B4-BE49-F238E27FC236}">
                  <a16:creationId xmlns:a16="http://schemas.microsoft.com/office/drawing/2014/main" id="{699DF1D2-C09F-214B-0A9A-F35E4C0566C7}"/>
                </a:ext>
              </a:extLst>
            </p:cNvPr>
            <p:cNvSpPr/>
            <p:nvPr/>
          </p:nvSpPr>
          <p:spPr>
            <a:xfrm>
              <a:off x="6907860" y="3168812"/>
              <a:ext cx="57957" cy="59124"/>
            </a:xfrm>
            <a:custGeom>
              <a:avLst/>
              <a:gdLst/>
              <a:ahLst/>
              <a:cxnLst/>
              <a:rect l="l" t="t" r="r" b="b"/>
              <a:pathLst>
                <a:path w="1490" h="1520" extrusionOk="0">
                  <a:moveTo>
                    <a:pt x="760" y="0"/>
                  </a:moveTo>
                  <a:cubicBezTo>
                    <a:pt x="334" y="0"/>
                    <a:pt x="0" y="335"/>
                    <a:pt x="0" y="760"/>
                  </a:cubicBezTo>
                  <a:cubicBezTo>
                    <a:pt x="0" y="1186"/>
                    <a:pt x="334" y="1520"/>
                    <a:pt x="760" y="1520"/>
                  </a:cubicBezTo>
                  <a:cubicBezTo>
                    <a:pt x="1155" y="1520"/>
                    <a:pt x="1489" y="1186"/>
                    <a:pt x="1489" y="760"/>
                  </a:cubicBezTo>
                  <a:cubicBezTo>
                    <a:pt x="1489" y="335"/>
                    <a:pt x="1155" y="0"/>
                    <a:pt x="7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8" name="Google Shape;1303;p87">
              <a:extLst>
                <a:ext uri="{FF2B5EF4-FFF2-40B4-BE49-F238E27FC236}">
                  <a16:creationId xmlns:a16="http://schemas.microsoft.com/office/drawing/2014/main" id="{8572045A-F239-B44A-5DAF-270FA4CFD27C}"/>
                </a:ext>
              </a:extLst>
            </p:cNvPr>
            <p:cNvSpPr/>
            <p:nvPr/>
          </p:nvSpPr>
          <p:spPr>
            <a:xfrm>
              <a:off x="6484577" y="3179431"/>
              <a:ext cx="22483" cy="37886"/>
            </a:xfrm>
            <a:custGeom>
              <a:avLst/>
              <a:gdLst/>
              <a:ahLst/>
              <a:cxnLst/>
              <a:rect l="l" t="t" r="r" b="b"/>
              <a:pathLst>
                <a:path w="578" h="974" extrusionOk="0">
                  <a:moveTo>
                    <a:pt x="244" y="1"/>
                  </a:moveTo>
                  <a:lnTo>
                    <a:pt x="0" y="62"/>
                  </a:lnTo>
                  <a:lnTo>
                    <a:pt x="0" y="153"/>
                  </a:lnTo>
                  <a:lnTo>
                    <a:pt x="244" y="122"/>
                  </a:lnTo>
                  <a:lnTo>
                    <a:pt x="244" y="852"/>
                  </a:lnTo>
                  <a:lnTo>
                    <a:pt x="31" y="852"/>
                  </a:lnTo>
                  <a:lnTo>
                    <a:pt x="31" y="973"/>
                  </a:lnTo>
                  <a:lnTo>
                    <a:pt x="578" y="973"/>
                  </a:lnTo>
                  <a:lnTo>
                    <a:pt x="578" y="852"/>
                  </a:lnTo>
                  <a:lnTo>
                    <a:pt x="365" y="852"/>
                  </a:lnTo>
                  <a:lnTo>
                    <a:pt x="365" y="1"/>
                  </a:lnTo>
                  <a:close/>
                </a:path>
              </a:pathLst>
            </a:custGeom>
            <a:solidFill>
              <a:srgbClr val="E5A5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9" name="Google Shape;1304;p87">
              <a:extLst>
                <a:ext uri="{FF2B5EF4-FFF2-40B4-BE49-F238E27FC236}">
                  <a16:creationId xmlns:a16="http://schemas.microsoft.com/office/drawing/2014/main" id="{74680751-CA8E-5E5C-E0A9-02FA9A7405C3}"/>
                </a:ext>
              </a:extLst>
            </p:cNvPr>
            <p:cNvSpPr/>
            <p:nvPr/>
          </p:nvSpPr>
          <p:spPr>
            <a:xfrm>
              <a:off x="6517679" y="3190089"/>
              <a:ext cx="5951" cy="27228"/>
            </a:xfrm>
            <a:custGeom>
              <a:avLst/>
              <a:gdLst/>
              <a:ahLst/>
              <a:cxnLst/>
              <a:rect l="l" t="t" r="r" b="b"/>
              <a:pathLst>
                <a:path w="153" h="700" extrusionOk="0">
                  <a:moveTo>
                    <a:pt x="1" y="0"/>
                  </a:moveTo>
                  <a:lnTo>
                    <a:pt x="1" y="183"/>
                  </a:lnTo>
                  <a:lnTo>
                    <a:pt x="153" y="183"/>
                  </a:lnTo>
                  <a:lnTo>
                    <a:pt x="153" y="0"/>
                  </a:lnTo>
                  <a:close/>
                  <a:moveTo>
                    <a:pt x="1" y="517"/>
                  </a:moveTo>
                  <a:lnTo>
                    <a:pt x="1" y="699"/>
                  </a:lnTo>
                  <a:lnTo>
                    <a:pt x="153" y="699"/>
                  </a:lnTo>
                  <a:lnTo>
                    <a:pt x="153" y="517"/>
                  </a:lnTo>
                  <a:close/>
                </a:path>
              </a:pathLst>
            </a:custGeom>
            <a:solidFill>
              <a:srgbClr val="E5A5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0" name="Google Shape;1305;p87">
              <a:extLst>
                <a:ext uri="{FF2B5EF4-FFF2-40B4-BE49-F238E27FC236}">
                  <a16:creationId xmlns:a16="http://schemas.microsoft.com/office/drawing/2014/main" id="{18C28D66-4E07-41D8-2F41-F69AE0495EAF}"/>
                </a:ext>
              </a:extLst>
            </p:cNvPr>
            <p:cNvSpPr/>
            <p:nvPr/>
          </p:nvSpPr>
          <p:spPr>
            <a:xfrm>
              <a:off x="6531876" y="3179431"/>
              <a:ext cx="27228" cy="37886"/>
            </a:xfrm>
            <a:custGeom>
              <a:avLst/>
              <a:gdLst/>
              <a:ahLst/>
              <a:cxnLst/>
              <a:rect l="l" t="t" r="r" b="b"/>
              <a:pathLst>
                <a:path w="700" h="974" extrusionOk="0">
                  <a:moveTo>
                    <a:pt x="456" y="122"/>
                  </a:moveTo>
                  <a:lnTo>
                    <a:pt x="456" y="639"/>
                  </a:lnTo>
                  <a:lnTo>
                    <a:pt x="122" y="639"/>
                  </a:lnTo>
                  <a:lnTo>
                    <a:pt x="456" y="122"/>
                  </a:lnTo>
                  <a:close/>
                  <a:moveTo>
                    <a:pt x="395" y="1"/>
                  </a:moveTo>
                  <a:lnTo>
                    <a:pt x="0" y="609"/>
                  </a:lnTo>
                  <a:lnTo>
                    <a:pt x="0" y="730"/>
                  </a:lnTo>
                  <a:lnTo>
                    <a:pt x="456" y="730"/>
                  </a:lnTo>
                  <a:lnTo>
                    <a:pt x="456" y="973"/>
                  </a:lnTo>
                  <a:lnTo>
                    <a:pt x="578" y="973"/>
                  </a:lnTo>
                  <a:lnTo>
                    <a:pt x="578" y="730"/>
                  </a:lnTo>
                  <a:lnTo>
                    <a:pt x="699" y="730"/>
                  </a:lnTo>
                  <a:lnTo>
                    <a:pt x="699" y="639"/>
                  </a:lnTo>
                  <a:lnTo>
                    <a:pt x="578" y="639"/>
                  </a:lnTo>
                  <a:lnTo>
                    <a:pt x="578" y="1"/>
                  </a:lnTo>
                  <a:close/>
                </a:path>
              </a:pathLst>
            </a:custGeom>
            <a:solidFill>
              <a:srgbClr val="E5A5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 name="Google Shape;1306;p87">
              <a:extLst>
                <a:ext uri="{FF2B5EF4-FFF2-40B4-BE49-F238E27FC236}">
                  <a16:creationId xmlns:a16="http://schemas.microsoft.com/office/drawing/2014/main" id="{FA940563-D299-A205-6EF9-17A28DEB2190}"/>
                </a:ext>
              </a:extLst>
            </p:cNvPr>
            <p:cNvSpPr/>
            <p:nvPr/>
          </p:nvSpPr>
          <p:spPr>
            <a:xfrm>
              <a:off x="6566145" y="3178264"/>
              <a:ext cx="26061" cy="40220"/>
            </a:xfrm>
            <a:custGeom>
              <a:avLst/>
              <a:gdLst/>
              <a:ahLst/>
              <a:cxnLst/>
              <a:rect l="l" t="t" r="r" b="b"/>
              <a:pathLst>
                <a:path w="670" h="1034" extrusionOk="0">
                  <a:moveTo>
                    <a:pt x="335" y="122"/>
                  </a:moveTo>
                  <a:cubicBezTo>
                    <a:pt x="396" y="122"/>
                    <a:pt x="457" y="152"/>
                    <a:pt x="487" y="213"/>
                  </a:cubicBezTo>
                  <a:cubicBezTo>
                    <a:pt x="517" y="274"/>
                    <a:pt x="517" y="396"/>
                    <a:pt x="517" y="517"/>
                  </a:cubicBezTo>
                  <a:cubicBezTo>
                    <a:pt x="517" y="639"/>
                    <a:pt x="517" y="760"/>
                    <a:pt x="487" y="821"/>
                  </a:cubicBezTo>
                  <a:cubicBezTo>
                    <a:pt x="457" y="882"/>
                    <a:pt x="396" y="912"/>
                    <a:pt x="335" y="912"/>
                  </a:cubicBezTo>
                  <a:cubicBezTo>
                    <a:pt x="274" y="912"/>
                    <a:pt x="214" y="882"/>
                    <a:pt x="183" y="821"/>
                  </a:cubicBezTo>
                  <a:cubicBezTo>
                    <a:pt x="153" y="760"/>
                    <a:pt x="122" y="639"/>
                    <a:pt x="122" y="517"/>
                  </a:cubicBezTo>
                  <a:cubicBezTo>
                    <a:pt x="122" y="396"/>
                    <a:pt x="153" y="274"/>
                    <a:pt x="183" y="213"/>
                  </a:cubicBezTo>
                  <a:cubicBezTo>
                    <a:pt x="214" y="152"/>
                    <a:pt x="274" y="122"/>
                    <a:pt x="335" y="122"/>
                  </a:cubicBezTo>
                  <a:close/>
                  <a:moveTo>
                    <a:pt x="335" y="0"/>
                  </a:moveTo>
                  <a:cubicBezTo>
                    <a:pt x="214" y="0"/>
                    <a:pt x="122" y="61"/>
                    <a:pt x="92" y="152"/>
                  </a:cubicBezTo>
                  <a:cubicBezTo>
                    <a:pt x="31" y="213"/>
                    <a:pt x="1" y="365"/>
                    <a:pt x="1" y="517"/>
                  </a:cubicBezTo>
                  <a:cubicBezTo>
                    <a:pt x="1" y="669"/>
                    <a:pt x="31" y="791"/>
                    <a:pt x="92" y="882"/>
                  </a:cubicBezTo>
                  <a:cubicBezTo>
                    <a:pt x="122" y="973"/>
                    <a:pt x="214" y="1034"/>
                    <a:pt x="335" y="1034"/>
                  </a:cubicBezTo>
                  <a:cubicBezTo>
                    <a:pt x="426" y="1034"/>
                    <a:pt x="517" y="973"/>
                    <a:pt x="578" y="882"/>
                  </a:cubicBezTo>
                  <a:cubicBezTo>
                    <a:pt x="639" y="791"/>
                    <a:pt x="669" y="669"/>
                    <a:pt x="669" y="517"/>
                  </a:cubicBezTo>
                  <a:cubicBezTo>
                    <a:pt x="669" y="365"/>
                    <a:pt x="639" y="213"/>
                    <a:pt x="578" y="152"/>
                  </a:cubicBezTo>
                  <a:cubicBezTo>
                    <a:pt x="517" y="61"/>
                    <a:pt x="426" y="0"/>
                    <a:pt x="335" y="0"/>
                  </a:cubicBez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2" name="Google Shape;1307;p87">
              <a:extLst>
                <a:ext uri="{FF2B5EF4-FFF2-40B4-BE49-F238E27FC236}">
                  <a16:creationId xmlns:a16="http://schemas.microsoft.com/office/drawing/2014/main" id="{DDB32604-A679-4591-3A95-F8A514B1F96C}"/>
                </a:ext>
              </a:extLst>
            </p:cNvPr>
            <p:cNvSpPr/>
            <p:nvPr/>
          </p:nvSpPr>
          <p:spPr>
            <a:xfrm>
              <a:off x="6485744" y="2594179"/>
              <a:ext cx="23689" cy="37886"/>
            </a:xfrm>
            <a:custGeom>
              <a:avLst/>
              <a:gdLst/>
              <a:ahLst/>
              <a:cxnLst/>
              <a:rect l="l" t="t" r="r" b="b"/>
              <a:pathLst>
                <a:path w="609" h="974" extrusionOk="0">
                  <a:moveTo>
                    <a:pt x="1" y="1"/>
                  </a:moveTo>
                  <a:lnTo>
                    <a:pt x="1" y="974"/>
                  </a:lnTo>
                  <a:lnTo>
                    <a:pt x="609" y="974"/>
                  </a:lnTo>
                  <a:lnTo>
                    <a:pt x="609" y="882"/>
                  </a:lnTo>
                  <a:lnTo>
                    <a:pt x="122" y="882"/>
                  </a:lnTo>
                  <a:lnTo>
                    <a:pt x="122" y="1"/>
                  </a:lnTo>
                  <a:close/>
                </a:path>
              </a:pathLst>
            </a:custGeom>
            <a:solidFill>
              <a:srgbClr val="E5A5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3" name="Google Shape;1308;p87">
              <a:extLst>
                <a:ext uri="{FF2B5EF4-FFF2-40B4-BE49-F238E27FC236}">
                  <a16:creationId xmlns:a16="http://schemas.microsoft.com/office/drawing/2014/main" id="{4E71CF92-DF03-4DDF-DD60-94A51BA2872E}"/>
                </a:ext>
              </a:extLst>
            </p:cNvPr>
            <p:cNvSpPr/>
            <p:nvPr/>
          </p:nvSpPr>
          <p:spPr>
            <a:xfrm>
              <a:off x="6511766" y="2603670"/>
              <a:ext cx="26061" cy="29562"/>
            </a:xfrm>
            <a:custGeom>
              <a:avLst/>
              <a:gdLst/>
              <a:ahLst/>
              <a:cxnLst/>
              <a:rect l="l" t="t" r="r" b="b"/>
              <a:pathLst>
                <a:path w="670" h="760" extrusionOk="0">
                  <a:moveTo>
                    <a:pt x="335" y="91"/>
                  </a:moveTo>
                  <a:cubicBezTo>
                    <a:pt x="396" y="91"/>
                    <a:pt x="456" y="122"/>
                    <a:pt x="487" y="182"/>
                  </a:cubicBezTo>
                  <a:cubicBezTo>
                    <a:pt x="517" y="213"/>
                    <a:pt x="548" y="304"/>
                    <a:pt x="548" y="365"/>
                  </a:cubicBezTo>
                  <a:cubicBezTo>
                    <a:pt x="548" y="456"/>
                    <a:pt x="517" y="517"/>
                    <a:pt x="487" y="578"/>
                  </a:cubicBezTo>
                  <a:cubicBezTo>
                    <a:pt x="456" y="638"/>
                    <a:pt x="396" y="669"/>
                    <a:pt x="335" y="669"/>
                  </a:cubicBezTo>
                  <a:cubicBezTo>
                    <a:pt x="274" y="669"/>
                    <a:pt x="213" y="638"/>
                    <a:pt x="183" y="578"/>
                  </a:cubicBezTo>
                  <a:cubicBezTo>
                    <a:pt x="153" y="547"/>
                    <a:pt x="122" y="456"/>
                    <a:pt x="122" y="365"/>
                  </a:cubicBezTo>
                  <a:cubicBezTo>
                    <a:pt x="122" y="304"/>
                    <a:pt x="153" y="213"/>
                    <a:pt x="183" y="182"/>
                  </a:cubicBezTo>
                  <a:cubicBezTo>
                    <a:pt x="213" y="122"/>
                    <a:pt x="274" y="91"/>
                    <a:pt x="335" y="91"/>
                  </a:cubicBezTo>
                  <a:close/>
                  <a:moveTo>
                    <a:pt x="335" y="0"/>
                  </a:moveTo>
                  <a:cubicBezTo>
                    <a:pt x="213" y="0"/>
                    <a:pt x="153" y="31"/>
                    <a:pt x="92" y="91"/>
                  </a:cubicBezTo>
                  <a:cubicBezTo>
                    <a:pt x="31" y="152"/>
                    <a:pt x="1" y="243"/>
                    <a:pt x="1" y="365"/>
                  </a:cubicBezTo>
                  <a:cubicBezTo>
                    <a:pt x="1" y="486"/>
                    <a:pt x="31" y="578"/>
                    <a:pt x="92" y="669"/>
                  </a:cubicBezTo>
                  <a:cubicBezTo>
                    <a:pt x="153" y="730"/>
                    <a:pt x="213" y="760"/>
                    <a:pt x="335" y="760"/>
                  </a:cubicBezTo>
                  <a:cubicBezTo>
                    <a:pt x="426" y="760"/>
                    <a:pt x="517" y="730"/>
                    <a:pt x="578" y="669"/>
                  </a:cubicBezTo>
                  <a:cubicBezTo>
                    <a:pt x="639" y="578"/>
                    <a:pt x="669" y="486"/>
                    <a:pt x="669" y="365"/>
                  </a:cubicBezTo>
                  <a:cubicBezTo>
                    <a:pt x="669" y="243"/>
                    <a:pt x="639" y="152"/>
                    <a:pt x="578" y="91"/>
                  </a:cubicBezTo>
                  <a:cubicBezTo>
                    <a:pt x="517" y="31"/>
                    <a:pt x="426" y="0"/>
                    <a:pt x="335" y="0"/>
                  </a:cubicBezTo>
                  <a:close/>
                </a:path>
              </a:pathLst>
            </a:custGeom>
            <a:solidFill>
              <a:srgbClr val="E5A5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4" name="Google Shape;1309;p87">
              <a:extLst>
                <a:ext uri="{FF2B5EF4-FFF2-40B4-BE49-F238E27FC236}">
                  <a16:creationId xmlns:a16="http://schemas.microsoft.com/office/drawing/2014/main" id="{0D323BE8-C5CC-D909-B8E6-1CA66B3598AB}"/>
                </a:ext>
              </a:extLst>
            </p:cNvPr>
            <p:cNvSpPr/>
            <p:nvPr/>
          </p:nvSpPr>
          <p:spPr>
            <a:xfrm>
              <a:off x="6544868" y="2603670"/>
              <a:ext cx="16609" cy="28395"/>
            </a:xfrm>
            <a:custGeom>
              <a:avLst/>
              <a:gdLst/>
              <a:ahLst/>
              <a:cxnLst/>
              <a:rect l="l" t="t" r="r" b="b"/>
              <a:pathLst>
                <a:path w="427" h="730" extrusionOk="0">
                  <a:moveTo>
                    <a:pt x="1" y="0"/>
                  </a:moveTo>
                  <a:lnTo>
                    <a:pt x="1" y="730"/>
                  </a:lnTo>
                  <a:lnTo>
                    <a:pt x="122" y="730"/>
                  </a:lnTo>
                  <a:lnTo>
                    <a:pt x="122" y="365"/>
                  </a:lnTo>
                  <a:cubicBezTo>
                    <a:pt x="122" y="274"/>
                    <a:pt x="153" y="213"/>
                    <a:pt x="183" y="182"/>
                  </a:cubicBezTo>
                  <a:cubicBezTo>
                    <a:pt x="213" y="122"/>
                    <a:pt x="274" y="91"/>
                    <a:pt x="335" y="91"/>
                  </a:cubicBezTo>
                  <a:cubicBezTo>
                    <a:pt x="365" y="91"/>
                    <a:pt x="365" y="91"/>
                    <a:pt x="396" y="122"/>
                  </a:cubicBezTo>
                  <a:lnTo>
                    <a:pt x="426" y="122"/>
                  </a:lnTo>
                  <a:lnTo>
                    <a:pt x="426" y="0"/>
                  </a:lnTo>
                  <a:lnTo>
                    <a:pt x="365" y="0"/>
                  </a:lnTo>
                  <a:cubicBezTo>
                    <a:pt x="305" y="0"/>
                    <a:pt x="274" y="0"/>
                    <a:pt x="213" y="31"/>
                  </a:cubicBezTo>
                  <a:cubicBezTo>
                    <a:pt x="183" y="61"/>
                    <a:pt x="153" y="91"/>
                    <a:pt x="122" y="122"/>
                  </a:cubicBezTo>
                  <a:lnTo>
                    <a:pt x="122" y="0"/>
                  </a:lnTo>
                  <a:close/>
                </a:path>
              </a:pathLst>
            </a:custGeom>
            <a:solidFill>
              <a:srgbClr val="E5A5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5" name="Google Shape;1310;p87">
              <a:extLst>
                <a:ext uri="{FF2B5EF4-FFF2-40B4-BE49-F238E27FC236}">
                  <a16:creationId xmlns:a16="http://schemas.microsoft.com/office/drawing/2014/main" id="{6C720660-F714-E409-E3E8-E27BA1CF501F}"/>
                </a:ext>
              </a:extLst>
            </p:cNvPr>
            <p:cNvSpPr/>
            <p:nvPr/>
          </p:nvSpPr>
          <p:spPr>
            <a:xfrm>
              <a:off x="7183332" y="3432459"/>
              <a:ext cx="685763" cy="668026"/>
            </a:xfrm>
            <a:custGeom>
              <a:avLst/>
              <a:gdLst/>
              <a:ahLst/>
              <a:cxnLst/>
              <a:rect l="l" t="t" r="r" b="b"/>
              <a:pathLst>
                <a:path w="17630" h="17174" fill="none" extrusionOk="0">
                  <a:moveTo>
                    <a:pt x="15745" y="17174"/>
                  </a:moveTo>
                  <a:lnTo>
                    <a:pt x="1885" y="17174"/>
                  </a:lnTo>
                  <a:cubicBezTo>
                    <a:pt x="851" y="17174"/>
                    <a:pt x="0" y="16323"/>
                    <a:pt x="0" y="15259"/>
                  </a:cubicBezTo>
                  <a:lnTo>
                    <a:pt x="0" y="1915"/>
                  </a:lnTo>
                  <a:cubicBezTo>
                    <a:pt x="0" y="851"/>
                    <a:pt x="851" y="0"/>
                    <a:pt x="1885" y="0"/>
                  </a:cubicBezTo>
                  <a:lnTo>
                    <a:pt x="15745" y="0"/>
                  </a:lnTo>
                  <a:cubicBezTo>
                    <a:pt x="16779" y="0"/>
                    <a:pt x="17630" y="851"/>
                    <a:pt x="17630" y="1915"/>
                  </a:cubicBezTo>
                  <a:lnTo>
                    <a:pt x="17630" y="15259"/>
                  </a:lnTo>
                  <a:cubicBezTo>
                    <a:pt x="17630" y="16323"/>
                    <a:pt x="16779" y="17174"/>
                    <a:pt x="15745" y="17174"/>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6" name="Google Shape;1311;p87">
              <a:extLst>
                <a:ext uri="{FF2B5EF4-FFF2-40B4-BE49-F238E27FC236}">
                  <a16:creationId xmlns:a16="http://schemas.microsoft.com/office/drawing/2014/main" id="{8FBDE440-EAA8-9A3E-5A66-0138363E9D12}"/>
                </a:ext>
              </a:extLst>
            </p:cNvPr>
            <p:cNvSpPr/>
            <p:nvPr/>
          </p:nvSpPr>
          <p:spPr>
            <a:xfrm>
              <a:off x="6416001" y="3424174"/>
              <a:ext cx="685763" cy="668065"/>
            </a:xfrm>
            <a:custGeom>
              <a:avLst/>
              <a:gdLst/>
              <a:ahLst/>
              <a:cxnLst/>
              <a:rect l="l" t="t" r="r" b="b"/>
              <a:pathLst>
                <a:path w="17630" h="17175" fill="none" extrusionOk="0">
                  <a:moveTo>
                    <a:pt x="15715" y="17174"/>
                  </a:moveTo>
                  <a:lnTo>
                    <a:pt x="1885" y="17174"/>
                  </a:lnTo>
                  <a:cubicBezTo>
                    <a:pt x="852" y="17174"/>
                    <a:pt x="0" y="16323"/>
                    <a:pt x="0" y="15290"/>
                  </a:cubicBezTo>
                  <a:lnTo>
                    <a:pt x="0" y="1916"/>
                  </a:lnTo>
                  <a:cubicBezTo>
                    <a:pt x="0" y="852"/>
                    <a:pt x="852" y="1"/>
                    <a:pt x="1885" y="1"/>
                  </a:cubicBezTo>
                  <a:lnTo>
                    <a:pt x="15715" y="1"/>
                  </a:lnTo>
                  <a:cubicBezTo>
                    <a:pt x="16779" y="1"/>
                    <a:pt x="17630" y="852"/>
                    <a:pt x="17630" y="1916"/>
                  </a:cubicBezTo>
                  <a:lnTo>
                    <a:pt x="17630" y="15290"/>
                  </a:lnTo>
                  <a:cubicBezTo>
                    <a:pt x="17630" y="16323"/>
                    <a:pt x="16779" y="17174"/>
                    <a:pt x="15715" y="17174"/>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7" name="Google Shape;1312;p87">
              <a:extLst>
                <a:ext uri="{FF2B5EF4-FFF2-40B4-BE49-F238E27FC236}">
                  <a16:creationId xmlns:a16="http://schemas.microsoft.com/office/drawing/2014/main" id="{CAAEF4D9-6240-20F2-C0EA-C1FA479EA24B}"/>
                </a:ext>
              </a:extLst>
            </p:cNvPr>
            <p:cNvSpPr/>
            <p:nvPr/>
          </p:nvSpPr>
          <p:spPr>
            <a:xfrm>
              <a:off x="6638261" y="3638188"/>
              <a:ext cx="240075" cy="240036"/>
            </a:xfrm>
            <a:custGeom>
              <a:avLst/>
              <a:gdLst/>
              <a:ahLst/>
              <a:cxnLst/>
              <a:rect l="l" t="t" r="r" b="b"/>
              <a:pathLst>
                <a:path w="6172" h="6171" fill="none" extrusionOk="0">
                  <a:moveTo>
                    <a:pt x="5077" y="1125"/>
                  </a:moveTo>
                  <a:cubicBezTo>
                    <a:pt x="6171" y="2219"/>
                    <a:pt x="6171" y="3982"/>
                    <a:pt x="5077" y="5076"/>
                  </a:cubicBezTo>
                  <a:cubicBezTo>
                    <a:pt x="3983" y="6171"/>
                    <a:pt x="2189" y="6171"/>
                    <a:pt x="1095" y="5076"/>
                  </a:cubicBezTo>
                  <a:cubicBezTo>
                    <a:pt x="1" y="3982"/>
                    <a:pt x="1" y="2219"/>
                    <a:pt x="1095" y="1125"/>
                  </a:cubicBezTo>
                  <a:cubicBezTo>
                    <a:pt x="2189" y="0"/>
                    <a:pt x="3983" y="0"/>
                    <a:pt x="5077" y="1125"/>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 name="Google Shape;1313;p87">
              <a:extLst>
                <a:ext uri="{FF2B5EF4-FFF2-40B4-BE49-F238E27FC236}">
                  <a16:creationId xmlns:a16="http://schemas.microsoft.com/office/drawing/2014/main" id="{126B7C10-7865-F957-F452-49D95D7D1D5A}"/>
                </a:ext>
              </a:extLst>
            </p:cNvPr>
            <p:cNvSpPr/>
            <p:nvPr/>
          </p:nvSpPr>
          <p:spPr>
            <a:xfrm>
              <a:off x="6734027" y="3717383"/>
              <a:ext cx="70988" cy="82813"/>
            </a:xfrm>
            <a:custGeom>
              <a:avLst/>
              <a:gdLst/>
              <a:ahLst/>
              <a:cxnLst/>
              <a:rect l="l" t="t" r="r" b="b"/>
              <a:pathLst>
                <a:path w="1825" h="2129" fill="none" extrusionOk="0">
                  <a:moveTo>
                    <a:pt x="1703" y="882"/>
                  </a:moveTo>
                  <a:lnTo>
                    <a:pt x="305" y="92"/>
                  </a:lnTo>
                  <a:cubicBezTo>
                    <a:pt x="183" y="1"/>
                    <a:pt x="1" y="92"/>
                    <a:pt x="1" y="274"/>
                  </a:cubicBezTo>
                  <a:lnTo>
                    <a:pt x="1" y="1855"/>
                  </a:lnTo>
                  <a:cubicBezTo>
                    <a:pt x="1" y="2007"/>
                    <a:pt x="183" y="2128"/>
                    <a:pt x="305" y="2037"/>
                  </a:cubicBezTo>
                  <a:lnTo>
                    <a:pt x="1703" y="1247"/>
                  </a:lnTo>
                  <a:cubicBezTo>
                    <a:pt x="1825" y="1156"/>
                    <a:pt x="1825" y="973"/>
                    <a:pt x="1703" y="882"/>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9" name="Google Shape;1314;p87">
              <a:extLst>
                <a:ext uri="{FF2B5EF4-FFF2-40B4-BE49-F238E27FC236}">
                  <a16:creationId xmlns:a16="http://schemas.microsoft.com/office/drawing/2014/main" id="{859500EF-E19B-F26F-AE77-D67222A85E43}"/>
                </a:ext>
              </a:extLst>
            </p:cNvPr>
            <p:cNvSpPr/>
            <p:nvPr/>
          </p:nvSpPr>
          <p:spPr>
            <a:xfrm>
              <a:off x="7406798" y="3638188"/>
              <a:ext cx="238870" cy="240036"/>
            </a:xfrm>
            <a:custGeom>
              <a:avLst/>
              <a:gdLst/>
              <a:ahLst/>
              <a:cxnLst/>
              <a:rect l="l" t="t" r="r" b="b"/>
              <a:pathLst>
                <a:path w="6141" h="6171" fill="none" extrusionOk="0">
                  <a:moveTo>
                    <a:pt x="5046" y="1125"/>
                  </a:moveTo>
                  <a:cubicBezTo>
                    <a:pt x="6140" y="2219"/>
                    <a:pt x="6140" y="3982"/>
                    <a:pt x="5046" y="5076"/>
                  </a:cubicBezTo>
                  <a:cubicBezTo>
                    <a:pt x="3952" y="6171"/>
                    <a:pt x="2189" y="6171"/>
                    <a:pt x="1094" y="5076"/>
                  </a:cubicBezTo>
                  <a:cubicBezTo>
                    <a:pt x="0" y="3982"/>
                    <a:pt x="0" y="2219"/>
                    <a:pt x="1094" y="1125"/>
                  </a:cubicBezTo>
                  <a:cubicBezTo>
                    <a:pt x="2189" y="0"/>
                    <a:pt x="3952" y="0"/>
                    <a:pt x="5046" y="1125"/>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0" name="Google Shape;1315;p87">
              <a:extLst>
                <a:ext uri="{FF2B5EF4-FFF2-40B4-BE49-F238E27FC236}">
                  <a16:creationId xmlns:a16="http://schemas.microsoft.com/office/drawing/2014/main" id="{CD0E13B9-450A-12A2-C908-942E76F3F88A}"/>
                </a:ext>
              </a:extLst>
            </p:cNvPr>
            <p:cNvSpPr/>
            <p:nvPr/>
          </p:nvSpPr>
          <p:spPr>
            <a:xfrm>
              <a:off x="7501358" y="3717383"/>
              <a:ext cx="72155" cy="82813"/>
            </a:xfrm>
            <a:custGeom>
              <a:avLst/>
              <a:gdLst/>
              <a:ahLst/>
              <a:cxnLst/>
              <a:rect l="l" t="t" r="r" b="b"/>
              <a:pathLst>
                <a:path w="1855" h="2129" fill="none" extrusionOk="0">
                  <a:moveTo>
                    <a:pt x="1703" y="882"/>
                  </a:moveTo>
                  <a:lnTo>
                    <a:pt x="335" y="92"/>
                  </a:lnTo>
                  <a:cubicBezTo>
                    <a:pt x="183" y="1"/>
                    <a:pt x="1" y="92"/>
                    <a:pt x="1" y="274"/>
                  </a:cubicBezTo>
                  <a:lnTo>
                    <a:pt x="1" y="1855"/>
                  </a:lnTo>
                  <a:cubicBezTo>
                    <a:pt x="1" y="2007"/>
                    <a:pt x="183" y="2128"/>
                    <a:pt x="335" y="2037"/>
                  </a:cubicBezTo>
                  <a:lnTo>
                    <a:pt x="1703" y="1247"/>
                  </a:lnTo>
                  <a:cubicBezTo>
                    <a:pt x="1855" y="1156"/>
                    <a:pt x="1855" y="973"/>
                    <a:pt x="1703" y="882"/>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1" name="Google Shape;1316;p87">
              <a:extLst>
                <a:ext uri="{FF2B5EF4-FFF2-40B4-BE49-F238E27FC236}">
                  <a16:creationId xmlns:a16="http://schemas.microsoft.com/office/drawing/2014/main" id="{50DBE9C4-5035-C117-3F01-EC60A34544D9}"/>
                </a:ext>
              </a:extLst>
            </p:cNvPr>
            <p:cNvSpPr/>
            <p:nvPr/>
          </p:nvSpPr>
          <p:spPr>
            <a:xfrm>
              <a:off x="5046887" y="1121053"/>
              <a:ext cx="1632800" cy="3420452"/>
            </a:xfrm>
            <a:custGeom>
              <a:avLst/>
              <a:gdLst/>
              <a:ahLst/>
              <a:cxnLst/>
              <a:rect l="l" t="t" r="r" b="b"/>
              <a:pathLst>
                <a:path w="41977" h="87935" extrusionOk="0">
                  <a:moveTo>
                    <a:pt x="37144" y="87934"/>
                  </a:moveTo>
                  <a:lnTo>
                    <a:pt x="4833" y="87934"/>
                  </a:lnTo>
                  <a:cubicBezTo>
                    <a:pt x="2158" y="87934"/>
                    <a:pt x="0" y="85776"/>
                    <a:pt x="0" y="83132"/>
                  </a:cubicBezTo>
                  <a:lnTo>
                    <a:pt x="0" y="4803"/>
                  </a:lnTo>
                  <a:cubicBezTo>
                    <a:pt x="0" y="2158"/>
                    <a:pt x="2158" y="0"/>
                    <a:pt x="4833" y="0"/>
                  </a:cubicBezTo>
                  <a:lnTo>
                    <a:pt x="37144" y="0"/>
                  </a:lnTo>
                  <a:cubicBezTo>
                    <a:pt x="39788" y="0"/>
                    <a:pt x="41977" y="2158"/>
                    <a:pt x="41977" y="4803"/>
                  </a:cubicBezTo>
                  <a:lnTo>
                    <a:pt x="41977" y="83132"/>
                  </a:lnTo>
                  <a:cubicBezTo>
                    <a:pt x="41977" y="85776"/>
                    <a:pt x="39788" y="87934"/>
                    <a:pt x="37144" y="87934"/>
                  </a:cubicBezTo>
                  <a:close/>
                </a:path>
              </a:pathLst>
            </a:custGeom>
            <a:gradFill>
              <a:gsLst>
                <a:gs pos="0">
                  <a:schemeClr val="accent4"/>
                </a:gs>
                <a:gs pos="100000">
                  <a:schemeClr val="accent3"/>
                </a:gs>
              </a:gsLst>
              <a:lin ang="10800025"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2" name="Google Shape;1317;p87">
              <a:extLst>
                <a:ext uri="{FF2B5EF4-FFF2-40B4-BE49-F238E27FC236}">
                  <a16:creationId xmlns:a16="http://schemas.microsoft.com/office/drawing/2014/main" id="{1EB9A298-568E-A0AB-83E1-0716B2E07B29}"/>
                </a:ext>
              </a:extLst>
            </p:cNvPr>
            <p:cNvSpPr/>
            <p:nvPr/>
          </p:nvSpPr>
          <p:spPr>
            <a:xfrm>
              <a:off x="5136740" y="2516151"/>
              <a:ext cx="1453094" cy="280256"/>
            </a:xfrm>
            <a:custGeom>
              <a:avLst/>
              <a:gdLst/>
              <a:ahLst/>
              <a:cxnLst/>
              <a:rect l="l" t="t" r="r" b="b"/>
              <a:pathLst>
                <a:path w="37357" h="7205" extrusionOk="0">
                  <a:moveTo>
                    <a:pt x="1885" y="1"/>
                  </a:moveTo>
                  <a:cubicBezTo>
                    <a:pt x="851" y="1"/>
                    <a:pt x="0" y="882"/>
                    <a:pt x="0" y="1916"/>
                  </a:cubicBezTo>
                  <a:lnTo>
                    <a:pt x="0" y="5320"/>
                  </a:lnTo>
                  <a:cubicBezTo>
                    <a:pt x="0" y="6354"/>
                    <a:pt x="851" y="7205"/>
                    <a:pt x="1885" y="7205"/>
                  </a:cubicBezTo>
                  <a:lnTo>
                    <a:pt x="35442" y="7205"/>
                  </a:lnTo>
                  <a:cubicBezTo>
                    <a:pt x="36506" y="7205"/>
                    <a:pt x="37357" y="6354"/>
                    <a:pt x="37357" y="5320"/>
                  </a:cubicBezTo>
                  <a:lnTo>
                    <a:pt x="37357" y="1916"/>
                  </a:lnTo>
                  <a:cubicBezTo>
                    <a:pt x="37357" y="882"/>
                    <a:pt x="36506" y="1"/>
                    <a:pt x="35442" y="1"/>
                  </a:cubicBezTo>
                  <a:close/>
                </a:path>
              </a:pathLst>
            </a:custGeom>
            <a:solidFill>
              <a:schemeClr val="dk1"/>
            </a:solid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3" name="Google Shape;1318;p87">
              <a:extLst>
                <a:ext uri="{FF2B5EF4-FFF2-40B4-BE49-F238E27FC236}">
                  <a16:creationId xmlns:a16="http://schemas.microsoft.com/office/drawing/2014/main" id="{068857B4-2BDF-0778-D5FC-37F39FB393E8}"/>
                </a:ext>
              </a:extLst>
            </p:cNvPr>
            <p:cNvSpPr/>
            <p:nvPr/>
          </p:nvSpPr>
          <p:spPr>
            <a:xfrm>
              <a:off x="5240791" y="2656843"/>
              <a:ext cx="756712" cy="39"/>
            </a:xfrm>
            <a:custGeom>
              <a:avLst/>
              <a:gdLst/>
              <a:ahLst/>
              <a:cxnLst/>
              <a:rect l="l" t="t" r="r" b="b"/>
              <a:pathLst>
                <a:path w="19454" h="1" fill="none" extrusionOk="0">
                  <a:moveTo>
                    <a:pt x="0" y="1"/>
                  </a:moveTo>
                  <a:lnTo>
                    <a:pt x="19453" y="1"/>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4" name="Google Shape;1319;p87">
              <a:extLst>
                <a:ext uri="{FF2B5EF4-FFF2-40B4-BE49-F238E27FC236}">
                  <a16:creationId xmlns:a16="http://schemas.microsoft.com/office/drawing/2014/main" id="{34B52D5F-6E87-F028-7483-C6A776DA368F}"/>
                </a:ext>
              </a:extLst>
            </p:cNvPr>
            <p:cNvSpPr/>
            <p:nvPr/>
          </p:nvSpPr>
          <p:spPr>
            <a:xfrm>
              <a:off x="5136740" y="2915784"/>
              <a:ext cx="1453094" cy="280256"/>
            </a:xfrm>
            <a:custGeom>
              <a:avLst/>
              <a:gdLst/>
              <a:ahLst/>
              <a:cxnLst/>
              <a:rect l="l" t="t" r="r" b="b"/>
              <a:pathLst>
                <a:path w="37357" h="7205" extrusionOk="0">
                  <a:moveTo>
                    <a:pt x="1885" y="1"/>
                  </a:moveTo>
                  <a:cubicBezTo>
                    <a:pt x="851" y="1"/>
                    <a:pt x="0" y="852"/>
                    <a:pt x="0" y="1915"/>
                  </a:cubicBezTo>
                  <a:lnTo>
                    <a:pt x="0" y="5289"/>
                  </a:lnTo>
                  <a:cubicBezTo>
                    <a:pt x="0" y="6353"/>
                    <a:pt x="851" y="7204"/>
                    <a:pt x="1885" y="7204"/>
                  </a:cubicBezTo>
                  <a:lnTo>
                    <a:pt x="35442" y="7204"/>
                  </a:lnTo>
                  <a:cubicBezTo>
                    <a:pt x="36506" y="7204"/>
                    <a:pt x="37357" y="6353"/>
                    <a:pt x="37357" y="5289"/>
                  </a:cubicBezTo>
                  <a:lnTo>
                    <a:pt x="37357" y="1915"/>
                  </a:lnTo>
                  <a:cubicBezTo>
                    <a:pt x="37357" y="852"/>
                    <a:pt x="36506" y="1"/>
                    <a:pt x="35442" y="1"/>
                  </a:cubicBezTo>
                  <a:close/>
                </a:path>
              </a:pathLst>
            </a:custGeom>
            <a:solidFill>
              <a:schemeClr val="dk1"/>
            </a:solid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5" name="Google Shape;1320;p87">
              <a:extLst>
                <a:ext uri="{FF2B5EF4-FFF2-40B4-BE49-F238E27FC236}">
                  <a16:creationId xmlns:a16="http://schemas.microsoft.com/office/drawing/2014/main" id="{7FFA7E79-1C60-DE90-B4B0-9CFD6ADFC006}"/>
                </a:ext>
              </a:extLst>
            </p:cNvPr>
            <p:cNvSpPr/>
            <p:nvPr/>
          </p:nvSpPr>
          <p:spPr>
            <a:xfrm>
              <a:off x="5240791" y="3056476"/>
              <a:ext cx="541531" cy="39"/>
            </a:xfrm>
            <a:custGeom>
              <a:avLst/>
              <a:gdLst/>
              <a:ahLst/>
              <a:cxnLst/>
              <a:rect l="l" t="t" r="r" b="b"/>
              <a:pathLst>
                <a:path w="13922" h="1" fill="none" extrusionOk="0">
                  <a:moveTo>
                    <a:pt x="0" y="1"/>
                  </a:moveTo>
                  <a:lnTo>
                    <a:pt x="13921" y="1"/>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6" name="Google Shape;1321;p87">
              <a:extLst>
                <a:ext uri="{FF2B5EF4-FFF2-40B4-BE49-F238E27FC236}">
                  <a16:creationId xmlns:a16="http://schemas.microsoft.com/office/drawing/2014/main" id="{92A07B87-9E10-AE6B-7829-CE82CCA1F3E4}"/>
                </a:ext>
              </a:extLst>
            </p:cNvPr>
            <p:cNvSpPr/>
            <p:nvPr/>
          </p:nvSpPr>
          <p:spPr>
            <a:xfrm>
              <a:off x="5750348" y="1643602"/>
              <a:ext cx="225878" cy="234163"/>
            </a:xfrm>
            <a:custGeom>
              <a:avLst/>
              <a:gdLst/>
              <a:ahLst/>
              <a:cxnLst/>
              <a:rect l="l" t="t" r="r" b="b"/>
              <a:pathLst>
                <a:path w="5807" h="6020" fill="none" extrusionOk="0">
                  <a:moveTo>
                    <a:pt x="5806" y="6019"/>
                  </a:moveTo>
                  <a:cubicBezTo>
                    <a:pt x="5806" y="4712"/>
                    <a:pt x="4925" y="3314"/>
                    <a:pt x="3739" y="2858"/>
                  </a:cubicBezTo>
                  <a:cubicBezTo>
                    <a:pt x="4165" y="2585"/>
                    <a:pt x="4438" y="2098"/>
                    <a:pt x="4438" y="1551"/>
                  </a:cubicBezTo>
                  <a:cubicBezTo>
                    <a:pt x="4438" y="700"/>
                    <a:pt x="3739" y="1"/>
                    <a:pt x="2888" y="1"/>
                  </a:cubicBezTo>
                  <a:cubicBezTo>
                    <a:pt x="2037" y="1"/>
                    <a:pt x="1338" y="700"/>
                    <a:pt x="1338" y="1551"/>
                  </a:cubicBezTo>
                  <a:cubicBezTo>
                    <a:pt x="1338" y="2098"/>
                    <a:pt x="1642" y="2585"/>
                    <a:pt x="2068" y="2858"/>
                  </a:cubicBezTo>
                  <a:cubicBezTo>
                    <a:pt x="852" y="3314"/>
                    <a:pt x="1" y="4712"/>
                    <a:pt x="1" y="6019"/>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7" name="Google Shape;1322;p87">
              <a:extLst>
                <a:ext uri="{FF2B5EF4-FFF2-40B4-BE49-F238E27FC236}">
                  <a16:creationId xmlns:a16="http://schemas.microsoft.com/office/drawing/2014/main" id="{53475508-0EC3-B1EF-DF71-808CE7245044}"/>
                </a:ext>
              </a:extLst>
            </p:cNvPr>
            <p:cNvSpPr/>
            <p:nvPr/>
          </p:nvSpPr>
          <p:spPr>
            <a:xfrm>
              <a:off x="5511517" y="2008966"/>
              <a:ext cx="703539" cy="39"/>
            </a:xfrm>
            <a:custGeom>
              <a:avLst/>
              <a:gdLst/>
              <a:ahLst/>
              <a:cxnLst/>
              <a:rect l="l" t="t" r="r" b="b"/>
              <a:pathLst>
                <a:path w="18087" h="1" fill="none" extrusionOk="0">
                  <a:moveTo>
                    <a:pt x="1" y="0"/>
                  </a:moveTo>
                  <a:lnTo>
                    <a:pt x="18086" y="0"/>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8" name="Google Shape;1323;p87">
              <a:extLst>
                <a:ext uri="{FF2B5EF4-FFF2-40B4-BE49-F238E27FC236}">
                  <a16:creationId xmlns:a16="http://schemas.microsoft.com/office/drawing/2014/main" id="{35E38A57-3172-1E33-8A11-1C2A18CFC198}"/>
                </a:ext>
              </a:extLst>
            </p:cNvPr>
            <p:cNvSpPr/>
            <p:nvPr/>
          </p:nvSpPr>
          <p:spPr>
            <a:xfrm>
              <a:off x="5645130" y="2082249"/>
              <a:ext cx="436313" cy="39"/>
            </a:xfrm>
            <a:custGeom>
              <a:avLst/>
              <a:gdLst/>
              <a:ahLst/>
              <a:cxnLst/>
              <a:rect l="l" t="t" r="r" b="b"/>
              <a:pathLst>
                <a:path w="11217" h="1" fill="none" extrusionOk="0">
                  <a:moveTo>
                    <a:pt x="0" y="1"/>
                  </a:moveTo>
                  <a:lnTo>
                    <a:pt x="11217" y="1"/>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1324;p87">
              <a:extLst>
                <a:ext uri="{FF2B5EF4-FFF2-40B4-BE49-F238E27FC236}">
                  <a16:creationId xmlns:a16="http://schemas.microsoft.com/office/drawing/2014/main" id="{26825894-5F72-5F77-E14A-81A90A4326AD}"/>
                </a:ext>
              </a:extLst>
            </p:cNvPr>
            <p:cNvSpPr/>
            <p:nvPr/>
          </p:nvSpPr>
          <p:spPr>
            <a:xfrm>
              <a:off x="5467796" y="3504575"/>
              <a:ext cx="790981" cy="274344"/>
            </a:xfrm>
            <a:custGeom>
              <a:avLst/>
              <a:gdLst/>
              <a:ahLst/>
              <a:cxnLst/>
              <a:rect l="l" t="t" r="r" b="b"/>
              <a:pathLst>
                <a:path w="20335" h="7053" extrusionOk="0">
                  <a:moveTo>
                    <a:pt x="3526" y="7052"/>
                  </a:moveTo>
                  <a:cubicBezTo>
                    <a:pt x="1581" y="7052"/>
                    <a:pt x="0" y="5472"/>
                    <a:pt x="0" y="3526"/>
                  </a:cubicBezTo>
                  <a:cubicBezTo>
                    <a:pt x="0" y="1581"/>
                    <a:pt x="1581" y="1"/>
                    <a:pt x="3526" y="1"/>
                  </a:cubicBezTo>
                  <a:lnTo>
                    <a:pt x="16809" y="1"/>
                  </a:lnTo>
                  <a:cubicBezTo>
                    <a:pt x="18754" y="1"/>
                    <a:pt x="20335" y="1581"/>
                    <a:pt x="20335" y="3526"/>
                  </a:cubicBezTo>
                  <a:cubicBezTo>
                    <a:pt x="20335" y="5472"/>
                    <a:pt x="18754" y="7052"/>
                    <a:pt x="16809" y="7052"/>
                  </a:cubicBezTo>
                  <a:lnTo>
                    <a:pt x="3526" y="7052"/>
                  </a:lnTo>
                  <a:close/>
                </a:path>
              </a:pathLst>
            </a:custGeom>
            <a:solidFill>
              <a:schemeClr val="accent4"/>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0" name="Google Shape;1325;p87">
              <a:extLst>
                <a:ext uri="{FF2B5EF4-FFF2-40B4-BE49-F238E27FC236}">
                  <a16:creationId xmlns:a16="http://schemas.microsoft.com/office/drawing/2014/main" id="{37234F18-3C90-F447-D359-F4CF3C1CE545}"/>
                </a:ext>
              </a:extLst>
            </p:cNvPr>
            <p:cNvSpPr/>
            <p:nvPr/>
          </p:nvSpPr>
          <p:spPr>
            <a:xfrm>
              <a:off x="5659328" y="4422051"/>
              <a:ext cx="406751" cy="39"/>
            </a:xfrm>
            <a:custGeom>
              <a:avLst/>
              <a:gdLst/>
              <a:ahLst/>
              <a:cxnLst/>
              <a:rect l="l" t="t" r="r" b="b"/>
              <a:pathLst>
                <a:path w="10457" h="1" fill="none" extrusionOk="0">
                  <a:moveTo>
                    <a:pt x="0" y="1"/>
                  </a:moveTo>
                  <a:lnTo>
                    <a:pt x="10456" y="1"/>
                  </a:lnTo>
                </a:path>
              </a:pathLst>
            </a:custGeom>
            <a:solidFill>
              <a:schemeClr val="lt1"/>
            </a:solid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1" name="Google Shape;1326;p87">
              <a:extLst>
                <a:ext uri="{FF2B5EF4-FFF2-40B4-BE49-F238E27FC236}">
                  <a16:creationId xmlns:a16="http://schemas.microsoft.com/office/drawing/2014/main" id="{02519EE1-DD0E-2431-DEE4-C2EF4C2C6E62}"/>
                </a:ext>
              </a:extLst>
            </p:cNvPr>
            <p:cNvSpPr/>
            <p:nvPr/>
          </p:nvSpPr>
          <p:spPr>
            <a:xfrm>
              <a:off x="7727197" y="1409517"/>
              <a:ext cx="877294" cy="1054667"/>
            </a:xfrm>
            <a:custGeom>
              <a:avLst/>
              <a:gdLst/>
              <a:ahLst/>
              <a:cxnLst/>
              <a:rect l="l" t="t" r="r" b="b"/>
              <a:pathLst>
                <a:path w="22554" h="27114" extrusionOk="0">
                  <a:moveTo>
                    <a:pt x="17751" y="27113"/>
                  </a:moveTo>
                  <a:lnTo>
                    <a:pt x="4833" y="27113"/>
                  </a:lnTo>
                  <a:cubicBezTo>
                    <a:pt x="2158" y="27113"/>
                    <a:pt x="0" y="24955"/>
                    <a:pt x="0" y="22281"/>
                  </a:cubicBezTo>
                  <a:lnTo>
                    <a:pt x="0" y="4833"/>
                  </a:lnTo>
                  <a:cubicBezTo>
                    <a:pt x="0" y="2159"/>
                    <a:pt x="2158" y="1"/>
                    <a:pt x="4833" y="1"/>
                  </a:cubicBezTo>
                  <a:lnTo>
                    <a:pt x="17751" y="1"/>
                  </a:lnTo>
                  <a:cubicBezTo>
                    <a:pt x="20396" y="1"/>
                    <a:pt x="22554" y="2159"/>
                    <a:pt x="22554" y="4833"/>
                  </a:cubicBezTo>
                  <a:lnTo>
                    <a:pt x="22554" y="22281"/>
                  </a:lnTo>
                  <a:cubicBezTo>
                    <a:pt x="22554" y="24955"/>
                    <a:pt x="20396" y="27113"/>
                    <a:pt x="17751" y="27113"/>
                  </a:cubicBezTo>
                  <a:close/>
                </a:path>
              </a:pathLst>
            </a:custGeom>
            <a:gradFill>
              <a:gsLst>
                <a:gs pos="0">
                  <a:schemeClr val="accent6"/>
                </a:gs>
                <a:gs pos="100000">
                  <a:schemeClr val="accent5"/>
                </a:gs>
              </a:gsLst>
              <a:lin ang="10800025"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2" name="Google Shape;1327;p87">
              <a:extLst>
                <a:ext uri="{FF2B5EF4-FFF2-40B4-BE49-F238E27FC236}">
                  <a16:creationId xmlns:a16="http://schemas.microsoft.com/office/drawing/2014/main" id="{5E0E3611-7DC7-F223-957E-BBF57423A92B}"/>
                </a:ext>
              </a:extLst>
            </p:cNvPr>
            <p:cNvSpPr/>
            <p:nvPr/>
          </p:nvSpPr>
          <p:spPr>
            <a:xfrm>
              <a:off x="7802852" y="1590429"/>
              <a:ext cx="185658" cy="185658"/>
            </a:xfrm>
            <a:custGeom>
              <a:avLst/>
              <a:gdLst/>
              <a:ahLst/>
              <a:cxnLst/>
              <a:rect l="l" t="t" r="r" b="b"/>
              <a:pathLst>
                <a:path w="4773" h="4773" fill="none" extrusionOk="0">
                  <a:moveTo>
                    <a:pt x="4773" y="2401"/>
                  </a:moveTo>
                  <a:cubicBezTo>
                    <a:pt x="4773" y="1064"/>
                    <a:pt x="3709" y="0"/>
                    <a:pt x="2372" y="0"/>
                  </a:cubicBezTo>
                  <a:cubicBezTo>
                    <a:pt x="1065" y="0"/>
                    <a:pt x="1" y="1064"/>
                    <a:pt x="1" y="2401"/>
                  </a:cubicBezTo>
                  <a:cubicBezTo>
                    <a:pt x="1" y="3708"/>
                    <a:pt x="1065" y="4772"/>
                    <a:pt x="2372" y="4772"/>
                  </a:cubicBezTo>
                  <a:cubicBezTo>
                    <a:pt x="3709" y="4772"/>
                    <a:pt x="4773" y="3708"/>
                    <a:pt x="4773" y="2401"/>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3" name="Google Shape;1328;p87">
              <a:extLst>
                <a:ext uri="{FF2B5EF4-FFF2-40B4-BE49-F238E27FC236}">
                  <a16:creationId xmlns:a16="http://schemas.microsoft.com/office/drawing/2014/main" id="{53AD1288-099B-7996-94FB-D098504FDC6B}"/>
                </a:ext>
              </a:extLst>
            </p:cNvPr>
            <p:cNvSpPr/>
            <p:nvPr/>
          </p:nvSpPr>
          <p:spPr>
            <a:xfrm>
              <a:off x="8054675" y="1683822"/>
              <a:ext cx="465875" cy="39"/>
            </a:xfrm>
            <a:custGeom>
              <a:avLst/>
              <a:gdLst/>
              <a:ahLst/>
              <a:cxnLst/>
              <a:rect l="l" t="t" r="r" b="b"/>
              <a:pathLst>
                <a:path w="11977" h="1" fill="none" extrusionOk="0">
                  <a:moveTo>
                    <a:pt x="1" y="0"/>
                  </a:moveTo>
                  <a:lnTo>
                    <a:pt x="11977" y="0"/>
                  </a:lnTo>
                </a:path>
              </a:pathLst>
            </a:custGeom>
            <a:solidFill>
              <a:schemeClr val="dk1"/>
            </a:solid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4" name="Google Shape;1329;p87">
              <a:extLst>
                <a:ext uri="{FF2B5EF4-FFF2-40B4-BE49-F238E27FC236}">
                  <a16:creationId xmlns:a16="http://schemas.microsoft.com/office/drawing/2014/main" id="{E11A7709-D6C5-3B21-736B-EFF5EC43BEE8}"/>
                </a:ext>
              </a:extLst>
            </p:cNvPr>
            <p:cNvSpPr/>
            <p:nvPr/>
          </p:nvSpPr>
          <p:spPr>
            <a:xfrm>
              <a:off x="8053508" y="1683822"/>
              <a:ext cx="245949" cy="39"/>
            </a:xfrm>
            <a:custGeom>
              <a:avLst/>
              <a:gdLst/>
              <a:ahLst/>
              <a:cxnLst/>
              <a:rect l="l" t="t" r="r" b="b"/>
              <a:pathLst>
                <a:path w="6323" h="1" fill="none" extrusionOk="0">
                  <a:moveTo>
                    <a:pt x="1" y="0"/>
                  </a:moveTo>
                  <a:lnTo>
                    <a:pt x="6323" y="0"/>
                  </a:lnTo>
                </a:path>
              </a:pathLst>
            </a:custGeom>
            <a:solidFill>
              <a:schemeClr val="lt1"/>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5" name="Google Shape;1330;p87">
              <a:extLst>
                <a:ext uri="{FF2B5EF4-FFF2-40B4-BE49-F238E27FC236}">
                  <a16:creationId xmlns:a16="http://schemas.microsoft.com/office/drawing/2014/main" id="{7EC787F3-5C2F-C8F6-BB7B-E6E2B127D436}"/>
                </a:ext>
              </a:extLst>
            </p:cNvPr>
            <p:cNvSpPr/>
            <p:nvPr/>
          </p:nvSpPr>
          <p:spPr>
            <a:xfrm>
              <a:off x="7800480" y="1844624"/>
              <a:ext cx="185658" cy="185658"/>
            </a:xfrm>
            <a:custGeom>
              <a:avLst/>
              <a:gdLst/>
              <a:ahLst/>
              <a:cxnLst/>
              <a:rect l="l" t="t" r="r" b="b"/>
              <a:pathLst>
                <a:path w="4773" h="4773" fill="none" extrusionOk="0">
                  <a:moveTo>
                    <a:pt x="4773" y="2401"/>
                  </a:moveTo>
                  <a:cubicBezTo>
                    <a:pt x="4773" y="1094"/>
                    <a:pt x="3679" y="0"/>
                    <a:pt x="2372" y="0"/>
                  </a:cubicBezTo>
                  <a:cubicBezTo>
                    <a:pt x="1065" y="0"/>
                    <a:pt x="1" y="1094"/>
                    <a:pt x="1" y="2401"/>
                  </a:cubicBezTo>
                  <a:cubicBezTo>
                    <a:pt x="1" y="3708"/>
                    <a:pt x="1065" y="4772"/>
                    <a:pt x="2372" y="4772"/>
                  </a:cubicBezTo>
                  <a:cubicBezTo>
                    <a:pt x="3679" y="4772"/>
                    <a:pt x="4773" y="3708"/>
                    <a:pt x="4773" y="2401"/>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6" name="Google Shape;1331;p87">
              <a:extLst>
                <a:ext uri="{FF2B5EF4-FFF2-40B4-BE49-F238E27FC236}">
                  <a16:creationId xmlns:a16="http://schemas.microsoft.com/office/drawing/2014/main" id="{9B05CDC2-8CD3-CF47-F3C8-E687F66FA1E2}"/>
                </a:ext>
              </a:extLst>
            </p:cNvPr>
            <p:cNvSpPr/>
            <p:nvPr/>
          </p:nvSpPr>
          <p:spPr>
            <a:xfrm>
              <a:off x="8052341" y="1938017"/>
              <a:ext cx="464670" cy="39"/>
            </a:xfrm>
            <a:custGeom>
              <a:avLst/>
              <a:gdLst/>
              <a:ahLst/>
              <a:cxnLst/>
              <a:rect l="l" t="t" r="r" b="b"/>
              <a:pathLst>
                <a:path w="11946" h="1" fill="none" extrusionOk="0">
                  <a:moveTo>
                    <a:pt x="0" y="0"/>
                  </a:moveTo>
                  <a:lnTo>
                    <a:pt x="11946" y="0"/>
                  </a:lnTo>
                </a:path>
              </a:pathLst>
            </a:custGeom>
            <a:solidFill>
              <a:schemeClr val="dk1"/>
            </a:solid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7" name="Google Shape;1332;p87">
              <a:extLst>
                <a:ext uri="{FF2B5EF4-FFF2-40B4-BE49-F238E27FC236}">
                  <a16:creationId xmlns:a16="http://schemas.microsoft.com/office/drawing/2014/main" id="{0CF38661-A42B-1C7F-7508-3AD8C17F631B}"/>
                </a:ext>
              </a:extLst>
            </p:cNvPr>
            <p:cNvSpPr/>
            <p:nvPr/>
          </p:nvSpPr>
          <p:spPr>
            <a:xfrm>
              <a:off x="8052341" y="1938017"/>
              <a:ext cx="347627" cy="39"/>
            </a:xfrm>
            <a:custGeom>
              <a:avLst/>
              <a:gdLst/>
              <a:ahLst/>
              <a:cxnLst/>
              <a:rect l="l" t="t" r="r" b="b"/>
              <a:pathLst>
                <a:path w="8937" h="1" fill="none" extrusionOk="0">
                  <a:moveTo>
                    <a:pt x="0" y="0"/>
                  </a:moveTo>
                  <a:lnTo>
                    <a:pt x="8936" y="0"/>
                  </a:lnTo>
                </a:path>
              </a:pathLst>
            </a:custGeom>
            <a:solidFill>
              <a:schemeClr val="lt1"/>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8" name="Google Shape;1333;p87">
              <a:extLst>
                <a:ext uri="{FF2B5EF4-FFF2-40B4-BE49-F238E27FC236}">
                  <a16:creationId xmlns:a16="http://schemas.microsoft.com/office/drawing/2014/main" id="{0C5BE76D-40FF-3210-6D1E-8E7855B05F9E}"/>
                </a:ext>
              </a:extLst>
            </p:cNvPr>
            <p:cNvSpPr/>
            <p:nvPr/>
          </p:nvSpPr>
          <p:spPr>
            <a:xfrm>
              <a:off x="7800480" y="2099987"/>
              <a:ext cx="185658" cy="184491"/>
            </a:xfrm>
            <a:custGeom>
              <a:avLst/>
              <a:gdLst/>
              <a:ahLst/>
              <a:cxnLst/>
              <a:rect l="l" t="t" r="r" b="b"/>
              <a:pathLst>
                <a:path w="4773" h="4743" fill="none" extrusionOk="0">
                  <a:moveTo>
                    <a:pt x="4773" y="2371"/>
                  </a:moveTo>
                  <a:cubicBezTo>
                    <a:pt x="4773" y="1064"/>
                    <a:pt x="3679" y="1"/>
                    <a:pt x="2372" y="1"/>
                  </a:cubicBezTo>
                  <a:cubicBezTo>
                    <a:pt x="1065" y="1"/>
                    <a:pt x="1" y="1064"/>
                    <a:pt x="1" y="2371"/>
                  </a:cubicBezTo>
                  <a:cubicBezTo>
                    <a:pt x="1" y="3678"/>
                    <a:pt x="1065" y="4742"/>
                    <a:pt x="2372" y="4742"/>
                  </a:cubicBezTo>
                  <a:cubicBezTo>
                    <a:pt x="3679" y="4742"/>
                    <a:pt x="4773" y="3678"/>
                    <a:pt x="4773" y="2371"/>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9" name="Google Shape;1334;p87">
              <a:extLst>
                <a:ext uri="{FF2B5EF4-FFF2-40B4-BE49-F238E27FC236}">
                  <a16:creationId xmlns:a16="http://schemas.microsoft.com/office/drawing/2014/main" id="{DF217731-FB28-F8EC-374B-351BB504EC7E}"/>
                </a:ext>
              </a:extLst>
            </p:cNvPr>
            <p:cNvSpPr/>
            <p:nvPr/>
          </p:nvSpPr>
          <p:spPr>
            <a:xfrm>
              <a:off x="8052341" y="2192213"/>
              <a:ext cx="464670" cy="39"/>
            </a:xfrm>
            <a:custGeom>
              <a:avLst/>
              <a:gdLst/>
              <a:ahLst/>
              <a:cxnLst/>
              <a:rect l="l" t="t" r="r" b="b"/>
              <a:pathLst>
                <a:path w="11946" h="1" fill="none" extrusionOk="0">
                  <a:moveTo>
                    <a:pt x="0" y="0"/>
                  </a:moveTo>
                  <a:lnTo>
                    <a:pt x="11946" y="0"/>
                  </a:lnTo>
                </a:path>
              </a:pathLst>
            </a:custGeom>
            <a:solidFill>
              <a:schemeClr val="dk1"/>
            </a:solid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0" name="Google Shape;1335;p87">
              <a:extLst>
                <a:ext uri="{FF2B5EF4-FFF2-40B4-BE49-F238E27FC236}">
                  <a16:creationId xmlns:a16="http://schemas.microsoft.com/office/drawing/2014/main" id="{B2021286-81CB-E9FA-53F4-6B5F0B2BBFF6}"/>
                </a:ext>
              </a:extLst>
            </p:cNvPr>
            <p:cNvSpPr/>
            <p:nvPr/>
          </p:nvSpPr>
          <p:spPr>
            <a:xfrm>
              <a:off x="8052341" y="2192213"/>
              <a:ext cx="186825" cy="39"/>
            </a:xfrm>
            <a:custGeom>
              <a:avLst/>
              <a:gdLst/>
              <a:ahLst/>
              <a:cxnLst/>
              <a:rect l="l" t="t" r="r" b="b"/>
              <a:pathLst>
                <a:path w="4803" h="1" fill="none" extrusionOk="0">
                  <a:moveTo>
                    <a:pt x="0" y="0"/>
                  </a:moveTo>
                  <a:lnTo>
                    <a:pt x="4803" y="0"/>
                  </a:lnTo>
                </a:path>
              </a:pathLst>
            </a:custGeom>
            <a:solidFill>
              <a:schemeClr val="lt1"/>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1" name="Google Shape;1336;p87">
              <a:extLst>
                <a:ext uri="{FF2B5EF4-FFF2-40B4-BE49-F238E27FC236}">
                  <a16:creationId xmlns:a16="http://schemas.microsoft.com/office/drawing/2014/main" id="{F0A7CD72-5E40-2CE2-F385-1292D0A25532}"/>
                </a:ext>
              </a:extLst>
            </p:cNvPr>
            <p:cNvSpPr/>
            <p:nvPr/>
          </p:nvSpPr>
          <p:spPr>
            <a:xfrm>
              <a:off x="5509145" y="970870"/>
              <a:ext cx="312191" cy="312191"/>
            </a:xfrm>
            <a:custGeom>
              <a:avLst/>
              <a:gdLst/>
              <a:ahLst/>
              <a:cxnLst/>
              <a:rect l="l" t="t" r="r" b="b"/>
              <a:pathLst>
                <a:path w="8026" h="8026" extrusionOk="0">
                  <a:moveTo>
                    <a:pt x="4013" y="8025"/>
                  </a:moveTo>
                  <a:cubicBezTo>
                    <a:pt x="1794" y="8025"/>
                    <a:pt x="1" y="6232"/>
                    <a:pt x="1" y="4013"/>
                  </a:cubicBezTo>
                  <a:cubicBezTo>
                    <a:pt x="1" y="1794"/>
                    <a:pt x="1794" y="1"/>
                    <a:pt x="4013" y="1"/>
                  </a:cubicBezTo>
                  <a:cubicBezTo>
                    <a:pt x="6232" y="1"/>
                    <a:pt x="8025" y="1794"/>
                    <a:pt x="8025" y="4013"/>
                  </a:cubicBezTo>
                  <a:cubicBezTo>
                    <a:pt x="8025" y="6232"/>
                    <a:pt x="6232" y="8025"/>
                    <a:pt x="4013" y="8025"/>
                  </a:cubicBezTo>
                  <a:close/>
                </a:path>
              </a:pathLst>
            </a:custGeom>
            <a:gradFill>
              <a:gsLst>
                <a:gs pos="0">
                  <a:schemeClr val="accent1"/>
                </a:gs>
                <a:gs pos="100000">
                  <a:schemeClr val="accent2"/>
                </a:gs>
              </a:gsLst>
              <a:lin ang="10800025"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2" name="Google Shape;1337;p87">
              <a:extLst>
                <a:ext uri="{FF2B5EF4-FFF2-40B4-BE49-F238E27FC236}">
                  <a16:creationId xmlns:a16="http://schemas.microsoft.com/office/drawing/2014/main" id="{E68AA411-633E-B044-4FBA-715F0A81B8F0}"/>
                </a:ext>
              </a:extLst>
            </p:cNvPr>
            <p:cNvSpPr/>
            <p:nvPr/>
          </p:nvSpPr>
          <p:spPr>
            <a:xfrm>
              <a:off x="5588379" y="1074921"/>
              <a:ext cx="153723" cy="105257"/>
            </a:xfrm>
            <a:custGeom>
              <a:avLst/>
              <a:gdLst/>
              <a:ahLst/>
              <a:cxnLst/>
              <a:rect l="l" t="t" r="r" b="b"/>
              <a:pathLst>
                <a:path w="3952" h="2706" fill="none" extrusionOk="0">
                  <a:moveTo>
                    <a:pt x="1" y="852"/>
                  </a:moveTo>
                  <a:lnTo>
                    <a:pt x="1581" y="2706"/>
                  </a:lnTo>
                  <a:lnTo>
                    <a:pt x="3952" y="1"/>
                  </a:lnTo>
                </a:path>
              </a:pathLst>
            </a:custGeom>
            <a:solidFill>
              <a:schemeClr val="dk1"/>
            </a:solidFill>
            <a:ln w="9525" cap="rnd"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3" name="Google Shape;1338;p87">
              <a:extLst>
                <a:ext uri="{FF2B5EF4-FFF2-40B4-BE49-F238E27FC236}">
                  <a16:creationId xmlns:a16="http://schemas.microsoft.com/office/drawing/2014/main" id="{C4F9E764-F701-D1B8-34AC-5CB723C6991C}"/>
                </a:ext>
              </a:extLst>
            </p:cNvPr>
            <p:cNvSpPr/>
            <p:nvPr/>
          </p:nvSpPr>
          <p:spPr>
            <a:xfrm>
              <a:off x="7724824" y="605545"/>
              <a:ext cx="637297" cy="637297"/>
            </a:xfrm>
            <a:custGeom>
              <a:avLst/>
              <a:gdLst/>
              <a:ahLst/>
              <a:cxnLst/>
              <a:rect l="l" t="t" r="r" b="b"/>
              <a:pathLst>
                <a:path w="16384" h="16384" extrusionOk="0">
                  <a:moveTo>
                    <a:pt x="5198" y="16384"/>
                  </a:moveTo>
                  <a:cubicBezTo>
                    <a:pt x="2341" y="16384"/>
                    <a:pt x="1" y="14043"/>
                    <a:pt x="1" y="11186"/>
                  </a:cubicBezTo>
                  <a:lnTo>
                    <a:pt x="1" y="5198"/>
                  </a:lnTo>
                  <a:cubicBezTo>
                    <a:pt x="1" y="2341"/>
                    <a:pt x="2341" y="1"/>
                    <a:pt x="5198" y="1"/>
                  </a:cubicBezTo>
                  <a:lnTo>
                    <a:pt x="11186" y="1"/>
                  </a:lnTo>
                  <a:cubicBezTo>
                    <a:pt x="14043" y="1"/>
                    <a:pt x="16384" y="2341"/>
                    <a:pt x="16384" y="5198"/>
                  </a:cubicBezTo>
                  <a:lnTo>
                    <a:pt x="16384" y="11186"/>
                  </a:lnTo>
                  <a:cubicBezTo>
                    <a:pt x="16384" y="14043"/>
                    <a:pt x="14043" y="16384"/>
                    <a:pt x="11186" y="16384"/>
                  </a:cubicBezTo>
                  <a:close/>
                </a:path>
              </a:pathLst>
            </a:custGeom>
            <a:gradFill>
              <a:gsLst>
                <a:gs pos="0">
                  <a:schemeClr val="accent2"/>
                </a:gs>
                <a:gs pos="100000">
                  <a:schemeClr val="accent3"/>
                </a:gs>
              </a:gsLst>
              <a:lin ang="8100019"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4" name="Google Shape;1339;p87">
              <a:extLst>
                <a:ext uri="{FF2B5EF4-FFF2-40B4-BE49-F238E27FC236}">
                  <a16:creationId xmlns:a16="http://schemas.microsoft.com/office/drawing/2014/main" id="{AAB6BBF7-E26A-09F4-460A-7201FC96D761}"/>
                </a:ext>
              </a:extLst>
            </p:cNvPr>
            <p:cNvSpPr/>
            <p:nvPr/>
          </p:nvSpPr>
          <p:spPr>
            <a:xfrm>
              <a:off x="7867889" y="748610"/>
              <a:ext cx="351167" cy="351167"/>
            </a:xfrm>
            <a:custGeom>
              <a:avLst/>
              <a:gdLst/>
              <a:ahLst/>
              <a:cxnLst/>
              <a:rect l="l" t="t" r="r" b="b"/>
              <a:pathLst>
                <a:path w="9028" h="9028" fill="none" extrusionOk="0">
                  <a:moveTo>
                    <a:pt x="9028" y="4499"/>
                  </a:moveTo>
                  <a:cubicBezTo>
                    <a:pt x="9028" y="6991"/>
                    <a:pt x="6991" y="9028"/>
                    <a:pt x="4529" y="9028"/>
                  </a:cubicBezTo>
                  <a:cubicBezTo>
                    <a:pt x="2037" y="9028"/>
                    <a:pt x="0" y="6991"/>
                    <a:pt x="0" y="4499"/>
                  </a:cubicBezTo>
                  <a:cubicBezTo>
                    <a:pt x="0" y="2007"/>
                    <a:pt x="2037" y="0"/>
                    <a:pt x="4529" y="0"/>
                  </a:cubicBezTo>
                  <a:cubicBezTo>
                    <a:pt x="6991" y="0"/>
                    <a:pt x="9028" y="2007"/>
                    <a:pt x="9028" y="4499"/>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5" name="Google Shape;1340;p87">
              <a:extLst>
                <a:ext uri="{FF2B5EF4-FFF2-40B4-BE49-F238E27FC236}">
                  <a16:creationId xmlns:a16="http://schemas.microsoft.com/office/drawing/2014/main" id="{81C6BBC7-FA42-65E7-F152-895BBFD7128E}"/>
                </a:ext>
              </a:extLst>
            </p:cNvPr>
            <p:cNvSpPr/>
            <p:nvPr/>
          </p:nvSpPr>
          <p:spPr>
            <a:xfrm>
              <a:off x="7960115" y="825471"/>
              <a:ext cx="166754" cy="171460"/>
            </a:xfrm>
            <a:custGeom>
              <a:avLst/>
              <a:gdLst/>
              <a:ahLst/>
              <a:cxnLst/>
              <a:rect l="l" t="t" r="r" b="b"/>
              <a:pathLst>
                <a:path w="4287" h="4408" fill="none" extrusionOk="0">
                  <a:moveTo>
                    <a:pt x="4286" y="4408"/>
                  </a:moveTo>
                  <a:cubicBezTo>
                    <a:pt x="4286" y="3435"/>
                    <a:pt x="3648" y="2432"/>
                    <a:pt x="2766" y="2097"/>
                  </a:cubicBezTo>
                  <a:cubicBezTo>
                    <a:pt x="3070" y="1885"/>
                    <a:pt x="3283" y="1550"/>
                    <a:pt x="3283" y="1125"/>
                  </a:cubicBezTo>
                  <a:cubicBezTo>
                    <a:pt x="3283" y="487"/>
                    <a:pt x="2766" y="0"/>
                    <a:pt x="2158" y="0"/>
                  </a:cubicBezTo>
                  <a:cubicBezTo>
                    <a:pt x="1520" y="0"/>
                    <a:pt x="1003" y="487"/>
                    <a:pt x="1003" y="1125"/>
                  </a:cubicBezTo>
                  <a:cubicBezTo>
                    <a:pt x="1003" y="1550"/>
                    <a:pt x="1216" y="1885"/>
                    <a:pt x="1520" y="2097"/>
                  </a:cubicBezTo>
                  <a:cubicBezTo>
                    <a:pt x="639" y="2432"/>
                    <a:pt x="0" y="3435"/>
                    <a:pt x="0" y="4408"/>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6" name="Google Shape;1341;p87">
              <a:extLst>
                <a:ext uri="{FF2B5EF4-FFF2-40B4-BE49-F238E27FC236}">
                  <a16:creationId xmlns:a16="http://schemas.microsoft.com/office/drawing/2014/main" id="{87E155F7-D3D5-0685-305D-1BECACD65179}"/>
                </a:ext>
              </a:extLst>
            </p:cNvPr>
            <p:cNvSpPr/>
            <p:nvPr/>
          </p:nvSpPr>
          <p:spPr>
            <a:xfrm>
              <a:off x="4835245" y="1471014"/>
              <a:ext cx="507262" cy="431568"/>
            </a:xfrm>
            <a:custGeom>
              <a:avLst/>
              <a:gdLst/>
              <a:ahLst/>
              <a:cxnLst/>
              <a:rect l="l" t="t" r="r" b="b"/>
              <a:pathLst>
                <a:path w="13041" h="11095" extrusionOk="0">
                  <a:moveTo>
                    <a:pt x="2949" y="8754"/>
                  </a:moveTo>
                  <a:lnTo>
                    <a:pt x="6201" y="8724"/>
                  </a:lnTo>
                  <a:cubicBezTo>
                    <a:pt x="6687" y="10730"/>
                    <a:pt x="8268" y="11064"/>
                    <a:pt x="9180" y="11095"/>
                  </a:cubicBezTo>
                  <a:cubicBezTo>
                    <a:pt x="9362" y="11095"/>
                    <a:pt x="9454" y="10882"/>
                    <a:pt x="9302" y="10760"/>
                  </a:cubicBezTo>
                  <a:cubicBezTo>
                    <a:pt x="8298" y="10000"/>
                    <a:pt x="8663" y="8693"/>
                    <a:pt x="8663" y="8693"/>
                  </a:cubicBezTo>
                  <a:lnTo>
                    <a:pt x="10153" y="8663"/>
                  </a:lnTo>
                  <a:cubicBezTo>
                    <a:pt x="11733" y="8663"/>
                    <a:pt x="13040" y="7356"/>
                    <a:pt x="13010" y="5775"/>
                  </a:cubicBezTo>
                  <a:lnTo>
                    <a:pt x="12979" y="2888"/>
                  </a:lnTo>
                  <a:cubicBezTo>
                    <a:pt x="12979" y="1307"/>
                    <a:pt x="11642" y="0"/>
                    <a:pt x="10061" y="31"/>
                  </a:cubicBezTo>
                  <a:lnTo>
                    <a:pt x="2858" y="91"/>
                  </a:lnTo>
                  <a:cubicBezTo>
                    <a:pt x="1277" y="122"/>
                    <a:pt x="0" y="1429"/>
                    <a:pt x="31" y="3009"/>
                  </a:cubicBezTo>
                  <a:lnTo>
                    <a:pt x="61" y="5897"/>
                  </a:lnTo>
                  <a:cubicBezTo>
                    <a:pt x="61" y="7477"/>
                    <a:pt x="1368" y="8754"/>
                    <a:pt x="2949" y="8754"/>
                  </a:cubicBezTo>
                  <a:close/>
                </a:path>
              </a:pathLst>
            </a:custGeom>
            <a:gradFill>
              <a:gsLst>
                <a:gs pos="0">
                  <a:schemeClr val="accent6"/>
                </a:gs>
                <a:gs pos="100000">
                  <a:schemeClr val="accent5"/>
                </a:gs>
              </a:gsLst>
              <a:lin ang="10800025"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7" name="Google Shape;1342;p87">
              <a:extLst>
                <a:ext uri="{FF2B5EF4-FFF2-40B4-BE49-F238E27FC236}">
                  <a16:creationId xmlns:a16="http://schemas.microsoft.com/office/drawing/2014/main" id="{4B3A9655-2361-025E-CE96-D31C9C000A8E}"/>
                </a:ext>
              </a:extLst>
            </p:cNvPr>
            <p:cNvSpPr/>
            <p:nvPr/>
          </p:nvSpPr>
          <p:spPr>
            <a:xfrm>
              <a:off x="5178127" y="1599881"/>
              <a:ext cx="74528" cy="73322"/>
            </a:xfrm>
            <a:custGeom>
              <a:avLst/>
              <a:gdLst/>
              <a:ahLst/>
              <a:cxnLst/>
              <a:rect l="l" t="t" r="r" b="b"/>
              <a:pathLst>
                <a:path w="1916" h="1885" extrusionOk="0">
                  <a:moveTo>
                    <a:pt x="942" y="0"/>
                  </a:moveTo>
                  <a:cubicBezTo>
                    <a:pt x="426" y="0"/>
                    <a:pt x="0" y="426"/>
                    <a:pt x="0" y="943"/>
                  </a:cubicBezTo>
                  <a:cubicBezTo>
                    <a:pt x="0" y="1490"/>
                    <a:pt x="426" y="1885"/>
                    <a:pt x="973" y="1885"/>
                  </a:cubicBezTo>
                  <a:cubicBezTo>
                    <a:pt x="1490" y="1885"/>
                    <a:pt x="1915" y="1459"/>
                    <a:pt x="1885" y="943"/>
                  </a:cubicBezTo>
                  <a:cubicBezTo>
                    <a:pt x="1885" y="395"/>
                    <a:pt x="1459" y="0"/>
                    <a:pt x="9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8" name="Google Shape;1343;p87">
              <a:extLst>
                <a:ext uri="{FF2B5EF4-FFF2-40B4-BE49-F238E27FC236}">
                  <a16:creationId xmlns:a16="http://schemas.microsoft.com/office/drawing/2014/main" id="{3A9DC4AD-8181-923B-33D6-DDA750936460}"/>
                </a:ext>
              </a:extLst>
            </p:cNvPr>
            <p:cNvSpPr/>
            <p:nvPr/>
          </p:nvSpPr>
          <p:spPr>
            <a:xfrm>
              <a:off x="5051593" y="1601048"/>
              <a:ext cx="74528" cy="73361"/>
            </a:xfrm>
            <a:custGeom>
              <a:avLst/>
              <a:gdLst/>
              <a:ahLst/>
              <a:cxnLst/>
              <a:rect l="l" t="t" r="r" b="b"/>
              <a:pathLst>
                <a:path w="1916" h="1886" extrusionOk="0">
                  <a:moveTo>
                    <a:pt x="943" y="1"/>
                  </a:moveTo>
                  <a:cubicBezTo>
                    <a:pt x="426" y="1"/>
                    <a:pt x="1" y="426"/>
                    <a:pt x="1" y="943"/>
                  </a:cubicBezTo>
                  <a:cubicBezTo>
                    <a:pt x="1" y="1490"/>
                    <a:pt x="426" y="1885"/>
                    <a:pt x="974" y="1885"/>
                  </a:cubicBezTo>
                  <a:cubicBezTo>
                    <a:pt x="1490" y="1885"/>
                    <a:pt x="1916" y="1460"/>
                    <a:pt x="1916" y="943"/>
                  </a:cubicBezTo>
                  <a:cubicBezTo>
                    <a:pt x="1885" y="426"/>
                    <a:pt x="1460" y="1"/>
                    <a:pt x="9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9" name="Google Shape;1344;p87">
              <a:extLst>
                <a:ext uri="{FF2B5EF4-FFF2-40B4-BE49-F238E27FC236}">
                  <a16:creationId xmlns:a16="http://schemas.microsoft.com/office/drawing/2014/main" id="{6530EB9D-C72D-5C93-D7B3-EE14DEDD2478}"/>
                </a:ext>
              </a:extLst>
            </p:cNvPr>
            <p:cNvSpPr/>
            <p:nvPr/>
          </p:nvSpPr>
          <p:spPr>
            <a:xfrm>
              <a:off x="4903774" y="1602267"/>
              <a:ext cx="74528" cy="73400"/>
            </a:xfrm>
            <a:custGeom>
              <a:avLst/>
              <a:gdLst/>
              <a:ahLst/>
              <a:cxnLst/>
              <a:rect l="l" t="t" r="r" b="b"/>
              <a:pathLst>
                <a:path w="1916" h="1887" extrusionOk="0">
                  <a:moveTo>
                    <a:pt x="943" y="0"/>
                  </a:moveTo>
                  <a:cubicBezTo>
                    <a:pt x="426" y="0"/>
                    <a:pt x="1" y="426"/>
                    <a:pt x="1" y="942"/>
                  </a:cubicBezTo>
                  <a:cubicBezTo>
                    <a:pt x="1" y="1471"/>
                    <a:pt x="398" y="1886"/>
                    <a:pt x="918" y="1886"/>
                  </a:cubicBezTo>
                  <a:cubicBezTo>
                    <a:pt x="936" y="1886"/>
                    <a:pt x="955" y="1886"/>
                    <a:pt x="973" y="1885"/>
                  </a:cubicBezTo>
                  <a:cubicBezTo>
                    <a:pt x="1490" y="1885"/>
                    <a:pt x="1915" y="1459"/>
                    <a:pt x="1915" y="942"/>
                  </a:cubicBezTo>
                  <a:cubicBezTo>
                    <a:pt x="1885" y="426"/>
                    <a:pt x="1460" y="0"/>
                    <a:pt x="94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08" name="Rectangle 107">
            <a:extLst>
              <a:ext uri="{FF2B5EF4-FFF2-40B4-BE49-F238E27FC236}">
                <a16:creationId xmlns:a16="http://schemas.microsoft.com/office/drawing/2014/main" id="{A4F01D35-899C-4CB2-EE8F-4BB9B1AE3DD1}"/>
              </a:ext>
            </a:extLst>
          </p:cNvPr>
          <p:cNvSpPr/>
          <p:nvPr/>
        </p:nvSpPr>
        <p:spPr>
          <a:xfrm>
            <a:off x="3137780" y="3915011"/>
            <a:ext cx="1108260" cy="1228489"/>
          </a:xfrm>
          <a:prstGeom prst="rect">
            <a:avLst/>
          </a:prstGeom>
          <a:solidFill>
            <a:srgbClr val="FAFAFA"/>
          </a:solidFill>
          <a:ln>
            <a:solidFill>
              <a:srgbClr val="FBFBFB"/>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09" name="Rectangle 108">
            <a:extLst>
              <a:ext uri="{FF2B5EF4-FFF2-40B4-BE49-F238E27FC236}">
                <a16:creationId xmlns:a16="http://schemas.microsoft.com/office/drawing/2014/main" id="{D0C467EF-680B-70FB-0CDB-E3B1056D83FC}"/>
              </a:ext>
            </a:extLst>
          </p:cNvPr>
          <p:cNvSpPr/>
          <p:nvPr/>
        </p:nvSpPr>
        <p:spPr>
          <a:xfrm>
            <a:off x="12733" y="696421"/>
            <a:ext cx="1108260" cy="1862933"/>
          </a:xfrm>
          <a:prstGeom prst="rect">
            <a:avLst/>
          </a:prstGeom>
          <a:solidFill>
            <a:srgbClr val="FAFAFA"/>
          </a:solidFill>
          <a:ln>
            <a:solidFill>
              <a:srgbClr val="FBFBFB"/>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7" name="Google Shape;1267;p87">
            <a:extLst>
              <a:ext uri="{FF2B5EF4-FFF2-40B4-BE49-F238E27FC236}">
                <a16:creationId xmlns:a16="http://schemas.microsoft.com/office/drawing/2014/main" id="{8E5828F1-EE57-2B0F-884F-339071BCEA07}"/>
              </a:ext>
            </a:extLst>
          </p:cNvPr>
          <p:cNvSpPr txBox="1">
            <a:spLocks/>
          </p:cNvSpPr>
          <p:nvPr/>
        </p:nvSpPr>
        <p:spPr>
          <a:xfrm>
            <a:off x="-412057" y="1073349"/>
            <a:ext cx="6098600" cy="280699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r>
              <a:rPr lang="vi-VN" sz="3400">
                <a:latin typeface="Montserrat" panose="00000500000000000000" pitchFamily="2" charset="0"/>
                <a:cs typeface="Calibri" panose="020F0502020204030204" pitchFamily="34" charset="0"/>
              </a:rPr>
              <a:t>PHỔ CẬP KỸ NĂNG SỐ</a:t>
            </a:r>
            <a:endParaRPr lang="en-US" sz="3400">
              <a:latin typeface="Montserrat" panose="00000500000000000000" pitchFamily="2" charset="0"/>
              <a:cs typeface="Calibri" panose="020F0502020204030204" pitchFamily="34" charset="0"/>
            </a:endParaRPr>
          </a:p>
          <a:p>
            <a:r>
              <a:rPr lang="vi-VN" sz="3400">
                <a:latin typeface="Montserrat" panose="00000500000000000000" pitchFamily="2" charset="0"/>
                <a:cs typeface="Calibri" panose="020F0502020204030204" pitchFamily="34" charset="0"/>
              </a:rPr>
              <a:t>CỘNG ĐỘNG</a:t>
            </a:r>
            <a:endParaRPr lang="vi-VN" sz="3400" dirty="0">
              <a:latin typeface="Montserrat" panose="00000500000000000000" pitchFamily="2" charset="0"/>
              <a:cs typeface="Calibri" panose="020F0502020204030204" pitchFamily="34" charset="0"/>
            </a:endParaRPr>
          </a:p>
        </p:txBody>
      </p:sp>
      <p:cxnSp>
        <p:nvCxnSpPr>
          <p:cNvPr id="3" name="Straight Connector 2">
            <a:extLst>
              <a:ext uri="{FF2B5EF4-FFF2-40B4-BE49-F238E27FC236}">
                <a16:creationId xmlns:a16="http://schemas.microsoft.com/office/drawing/2014/main" id="{58498CC0-C256-F3E6-F75E-45026C40D963}"/>
              </a:ext>
            </a:extLst>
          </p:cNvPr>
          <p:cNvCxnSpPr/>
          <p:nvPr/>
        </p:nvCxnSpPr>
        <p:spPr>
          <a:xfrm>
            <a:off x="1191236" y="3016600"/>
            <a:ext cx="2794745" cy="0"/>
          </a:xfrm>
          <a:prstGeom prst="line">
            <a:avLst/>
          </a:prstGeom>
          <a:ln w="28575">
            <a:solidFill>
              <a:schemeClr val="bg1"/>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1117316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9CD7296A-AFA2-34C0-9A41-287DAFC66FA9}"/>
              </a:ext>
            </a:extLst>
          </p:cNvPr>
          <p:cNvSpPr txBox="1"/>
          <p:nvPr/>
        </p:nvSpPr>
        <p:spPr>
          <a:xfrm>
            <a:off x="981211" y="884236"/>
            <a:ext cx="7602292" cy="369332"/>
          </a:xfrm>
          <a:prstGeom prst="rect">
            <a:avLst/>
          </a:prstGeom>
          <a:noFill/>
        </p:spPr>
        <p:txBody>
          <a:bodyPr wrap="square" rtlCol="0">
            <a:spAutoFit/>
          </a:bodyPr>
          <a:lstStyle/>
          <a:p>
            <a:r>
              <a:rPr lang="en-US" sz="1800" dirty="0">
                <a:latin typeface="Montserrat" panose="00000500000000000000" pitchFamily="2" charset="0"/>
              </a:rPr>
              <a:t>     </a:t>
            </a:r>
            <a:r>
              <a:rPr lang="en-US" sz="1800" dirty="0" err="1">
                <a:latin typeface="Montserrat" panose="00000500000000000000" pitchFamily="2" charset="0"/>
              </a:rPr>
              <a:t>Nội</a:t>
            </a:r>
            <a:r>
              <a:rPr lang="en-US" sz="1800" dirty="0">
                <a:latin typeface="Montserrat" panose="00000500000000000000" pitchFamily="2" charset="0"/>
              </a:rPr>
              <a:t> dung </a:t>
            </a:r>
            <a:r>
              <a:rPr lang="en-US" sz="1800" dirty="0" err="1">
                <a:latin typeface="Montserrat" panose="00000500000000000000" pitchFamily="2" charset="0"/>
              </a:rPr>
              <a:t>quan</a:t>
            </a:r>
            <a:r>
              <a:rPr lang="en-US" sz="1800" dirty="0">
                <a:latin typeface="Montserrat" panose="00000500000000000000" pitchFamily="2" charset="0"/>
              </a:rPr>
              <a:t> </a:t>
            </a:r>
            <a:r>
              <a:rPr lang="en-US" sz="1800" dirty="0" err="1">
                <a:latin typeface="Montserrat" panose="00000500000000000000" pitchFamily="2" charset="0"/>
              </a:rPr>
              <a:t>trọng</a:t>
            </a:r>
            <a:r>
              <a:rPr lang="en-US" sz="1800" dirty="0">
                <a:latin typeface="Montserrat" panose="00000500000000000000" pitchFamily="2" charset="0"/>
              </a:rPr>
              <a:t> </a:t>
            </a:r>
            <a:r>
              <a:rPr lang="en-US" sz="1800" dirty="0" err="1">
                <a:latin typeface="Montserrat" panose="00000500000000000000" pitchFamily="2" charset="0"/>
              </a:rPr>
              <a:t>cần</a:t>
            </a:r>
            <a:r>
              <a:rPr lang="en-US" sz="1800" dirty="0">
                <a:latin typeface="Montserrat" panose="00000500000000000000" pitchFamily="2" charset="0"/>
              </a:rPr>
              <a:t> </a:t>
            </a:r>
            <a:r>
              <a:rPr lang="en-US" sz="1800" b="1" dirty="0" err="1">
                <a:latin typeface="Montserrat" panose="00000500000000000000" pitchFamily="2" charset="0"/>
              </a:rPr>
              <a:t>tập</a:t>
            </a:r>
            <a:r>
              <a:rPr lang="en-US" sz="1800" b="1" dirty="0">
                <a:latin typeface="Montserrat" panose="00000500000000000000" pitchFamily="2" charset="0"/>
              </a:rPr>
              <a:t> </a:t>
            </a:r>
            <a:r>
              <a:rPr lang="en-US" sz="1800" b="1" dirty="0" err="1">
                <a:latin typeface="Montserrat" panose="00000500000000000000" pitchFamily="2" charset="0"/>
              </a:rPr>
              <a:t>trung</a:t>
            </a:r>
            <a:r>
              <a:rPr lang="en-US" sz="1800" b="1" dirty="0">
                <a:latin typeface="Montserrat" panose="00000500000000000000" pitchFamily="2" charset="0"/>
              </a:rPr>
              <a:t> </a:t>
            </a:r>
            <a:r>
              <a:rPr lang="en-US" sz="1800" dirty="0" err="1">
                <a:latin typeface="Montserrat" panose="00000500000000000000" pitchFamily="2" charset="0"/>
              </a:rPr>
              <a:t>hướng</a:t>
            </a:r>
            <a:r>
              <a:rPr lang="en-US" sz="1800" dirty="0">
                <a:latin typeface="Montserrat" panose="00000500000000000000" pitchFamily="2" charset="0"/>
              </a:rPr>
              <a:t> </a:t>
            </a:r>
            <a:r>
              <a:rPr lang="en-US" sz="1800" dirty="0" err="1">
                <a:latin typeface="Montserrat" panose="00000500000000000000" pitchFamily="2" charset="0"/>
              </a:rPr>
              <a:t>dẫn</a:t>
            </a:r>
            <a:r>
              <a:rPr lang="en-US" sz="1800" dirty="0">
                <a:latin typeface="Montserrat" panose="00000500000000000000" pitchFamily="2" charset="0"/>
              </a:rPr>
              <a:t> </a:t>
            </a:r>
            <a:r>
              <a:rPr lang="en-US" sz="1800" dirty="0" err="1">
                <a:latin typeface="Montserrat" panose="00000500000000000000" pitchFamily="2" charset="0"/>
              </a:rPr>
              <a:t>người</a:t>
            </a:r>
            <a:r>
              <a:rPr lang="en-US" sz="1800" dirty="0">
                <a:latin typeface="Montserrat" panose="00000500000000000000" pitchFamily="2" charset="0"/>
              </a:rPr>
              <a:t> </a:t>
            </a:r>
            <a:r>
              <a:rPr lang="en-US" sz="1800" dirty="0" err="1">
                <a:latin typeface="Montserrat" panose="00000500000000000000" pitchFamily="2" charset="0"/>
              </a:rPr>
              <a:t>dân</a:t>
            </a:r>
            <a:r>
              <a:rPr lang="en-US" sz="1800" dirty="0">
                <a:latin typeface="Montserrat" panose="00000500000000000000" pitchFamily="2" charset="0"/>
              </a:rPr>
              <a:t>:</a:t>
            </a:r>
          </a:p>
        </p:txBody>
      </p:sp>
      <p:sp>
        <p:nvSpPr>
          <p:cNvPr id="5" name="TextBox 4">
            <a:extLst>
              <a:ext uri="{FF2B5EF4-FFF2-40B4-BE49-F238E27FC236}">
                <a16:creationId xmlns:a16="http://schemas.microsoft.com/office/drawing/2014/main" id="{76717676-7067-A474-0AE2-B77D8A573E98}"/>
              </a:ext>
            </a:extLst>
          </p:cNvPr>
          <p:cNvSpPr txBox="1"/>
          <p:nvPr/>
        </p:nvSpPr>
        <p:spPr>
          <a:xfrm>
            <a:off x="800100" y="520418"/>
            <a:ext cx="478641" cy="830997"/>
          </a:xfrm>
          <a:prstGeom prst="rect">
            <a:avLst/>
          </a:prstGeom>
          <a:noFill/>
        </p:spPr>
        <p:txBody>
          <a:bodyPr wrap="square" rtlCol="0">
            <a:spAutoFit/>
          </a:bodyPr>
          <a:lstStyle/>
          <a:p>
            <a:r>
              <a:rPr lang="en-US" sz="4800" b="1" dirty="0">
                <a:ln w="10160">
                  <a:solidFill>
                    <a:srgbClr val="901A56"/>
                  </a:solidFill>
                  <a:prstDash val="solid"/>
                </a:ln>
                <a:solidFill>
                  <a:srgbClr val="901A56"/>
                </a:solidFill>
                <a:effectLst>
                  <a:outerShdw blurRad="38100" dist="22860" dir="5400000" algn="tl" rotWithShape="0">
                    <a:srgbClr val="000000">
                      <a:alpha val="30000"/>
                    </a:srgbClr>
                  </a:outerShdw>
                </a:effectLst>
              </a:rPr>
              <a:t>6</a:t>
            </a:r>
          </a:p>
        </p:txBody>
      </p:sp>
      <p:grpSp>
        <p:nvGrpSpPr>
          <p:cNvPr id="18" name="Google Shape;9385;p130">
            <a:extLst>
              <a:ext uri="{FF2B5EF4-FFF2-40B4-BE49-F238E27FC236}">
                <a16:creationId xmlns:a16="http://schemas.microsoft.com/office/drawing/2014/main" id="{D20D4E45-A61D-C6A4-69E7-7C1C3848AA79}"/>
              </a:ext>
            </a:extLst>
          </p:cNvPr>
          <p:cNvGrpSpPr/>
          <p:nvPr/>
        </p:nvGrpSpPr>
        <p:grpSpPr>
          <a:xfrm>
            <a:off x="1253164" y="1913670"/>
            <a:ext cx="4986917" cy="2111961"/>
            <a:chOff x="4638376" y="2131301"/>
            <a:chExt cx="4447619" cy="2778737"/>
          </a:xfrm>
        </p:grpSpPr>
        <p:grpSp>
          <p:nvGrpSpPr>
            <p:cNvPr id="19" name="Google Shape;9386;p130">
              <a:extLst>
                <a:ext uri="{FF2B5EF4-FFF2-40B4-BE49-F238E27FC236}">
                  <a16:creationId xmlns:a16="http://schemas.microsoft.com/office/drawing/2014/main" id="{060450B2-681E-3C27-F4B8-D704840FB671}"/>
                </a:ext>
              </a:extLst>
            </p:cNvPr>
            <p:cNvGrpSpPr/>
            <p:nvPr/>
          </p:nvGrpSpPr>
          <p:grpSpPr>
            <a:xfrm>
              <a:off x="4638376" y="2251858"/>
              <a:ext cx="4447619" cy="2545472"/>
              <a:chOff x="2284451" y="1805083"/>
              <a:chExt cx="4447619" cy="2545472"/>
            </a:xfrm>
          </p:grpSpPr>
          <p:sp>
            <p:nvSpPr>
              <p:cNvPr id="26" name="Google Shape;9387;p130">
                <a:extLst>
                  <a:ext uri="{FF2B5EF4-FFF2-40B4-BE49-F238E27FC236}">
                    <a16:creationId xmlns:a16="http://schemas.microsoft.com/office/drawing/2014/main" id="{AD74DDF3-1049-302E-AF3E-3B4B807D93FB}"/>
                  </a:ext>
                </a:extLst>
              </p:cNvPr>
              <p:cNvSpPr/>
              <p:nvPr/>
            </p:nvSpPr>
            <p:spPr>
              <a:xfrm>
                <a:off x="4530181" y="4310202"/>
                <a:ext cx="2201889" cy="40353"/>
              </a:xfrm>
              <a:custGeom>
                <a:avLst/>
                <a:gdLst/>
                <a:ahLst/>
                <a:cxnLst/>
                <a:rect l="l" t="t" r="r" b="b"/>
                <a:pathLst>
                  <a:path w="106520" h="2706" extrusionOk="0">
                    <a:moveTo>
                      <a:pt x="0" y="0"/>
                    </a:moveTo>
                    <a:lnTo>
                      <a:pt x="0" y="2705"/>
                    </a:lnTo>
                    <a:lnTo>
                      <a:pt x="106520" y="2705"/>
                    </a:lnTo>
                    <a:lnTo>
                      <a:pt x="106520" y="0"/>
                    </a:ln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9388;p130">
                <a:extLst>
                  <a:ext uri="{FF2B5EF4-FFF2-40B4-BE49-F238E27FC236}">
                    <a16:creationId xmlns:a16="http://schemas.microsoft.com/office/drawing/2014/main" id="{F7327A28-4238-D188-3BD4-451439111DF0}"/>
                  </a:ext>
                </a:extLst>
              </p:cNvPr>
              <p:cNvSpPr/>
              <p:nvPr/>
            </p:nvSpPr>
            <p:spPr>
              <a:xfrm>
                <a:off x="2691783" y="3762285"/>
                <a:ext cx="1794132" cy="588270"/>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9389;p130">
                <a:extLst>
                  <a:ext uri="{FF2B5EF4-FFF2-40B4-BE49-F238E27FC236}">
                    <a16:creationId xmlns:a16="http://schemas.microsoft.com/office/drawing/2014/main" id="{63319AE8-3394-1DA6-6FC9-ECECAD7BD507}"/>
                  </a:ext>
                </a:extLst>
              </p:cNvPr>
              <p:cNvSpPr/>
              <p:nvPr/>
            </p:nvSpPr>
            <p:spPr>
              <a:xfrm>
                <a:off x="2695023" y="3036000"/>
                <a:ext cx="754959"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9390;p130">
                <a:extLst>
                  <a:ext uri="{FF2B5EF4-FFF2-40B4-BE49-F238E27FC236}">
                    <a16:creationId xmlns:a16="http://schemas.microsoft.com/office/drawing/2014/main" id="{ABE7FB54-F769-9290-5E06-B40EAE1286B6}"/>
                  </a:ext>
                </a:extLst>
              </p:cNvPr>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 name="Google Shape;9391;p130">
                <a:extLst>
                  <a:ext uri="{FF2B5EF4-FFF2-40B4-BE49-F238E27FC236}">
                    <a16:creationId xmlns:a16="http://schemas.microsoft.com/office/drawing/2014/main" id="{0CC2CF5E-8B37-AFC3-40AF-45534693411F}"/>
                  </a:ext>
                </a:extLst>
              </p:cNvPr>
              <p:cNvSpPr/>
              <p:nvPr/>
            </p:nvSpPr>
            <p:spPr>
              <a:xfrm>
                <a:off x="5153124" y="1805333"/>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9392;p130">
                <a:extLst>
                  <a:ext uri="{FF2B5EF4-FFF2-40B4-BE49-F238E27FC236}">
                    <a16:creationId xmlns:a16="http://schemas.microsoft.com/office/drawing/2014/main" id="{2388EE9B-0403-A001-024C-AD7745FD3B6D}"/>
                  </a:ext>
                </a:extLst>
              </p:cNvPr>
              <p:cNvSpPr/>
              <p:nvPr/>
            </p:nvSpPr>
            <p:spPr>
              <a:xfrm>
                <a:off x="2284451" y="1805083"/>
                <a:ext cx="3343609" cy="40367"/>
              </a:xfrm>
              <a:custGeom>
                <a:avLst/>
                <a:gdLst/>
                <a:ahLst/>
                <a:cxnLst/>
                <a:rect l="l" t="t" r="r" b="b"/>
                <a:pathLst>
                  <a:path w="143713" h="2706" extrusionOk="0">
                    <a:moveTo>
                      <a:pt x="0" y="0"/>
                    </a:moveTo>
                    <a:lnTo>
                      <a:pt x="0" y="2705"/>
                    </a:lnTo>
                    <a:lnTo>
                      <a:pt x="143712" y="2705"/>
                    </a:lnTo>
                    <a:lnTo>
                      <a:pt x="143712" y="0"/>
                    </a:ln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20" name="Google Shape;9394;p130">
              <a:extLst>
                <a:ext uri="{FF2B5EF4-FFF2-40B4-BE49-F238E27FC236}">
                  <a16:creationId xmlns:a16="http://schemas.microsoft.com/office/drawing/2014/main" id="{D36B1843-7171-4B32-94B4-A1DD119449E3}"/>
                </a:ext>
              </a:extLst>
            </p:cNvPr>
            <p:cNvGrpSpPr/>
            <p:nvPr/>
          </p:nvGrpSpPr>
          <p:grpSpPr>
            <a:xfrm>
              <a:off x="4967783" y="2131301"/>
              <a:ext cx="3920691" cy="2778737"/>
              <a:chOff x="2613858" y="1684526"/>
              <a:chExt cx="3920691" cy="2778737"/>
            </a:xfrm>
          </p:grpSpPr>
          <p:sp>
            <p:nvSpPr>
              <p:cNvPr id="21" name="Google Shape;9395;p130">
                <a:extLst>
                  <a:ext uri="{FF2B5EF4-FFF2-40B4-BE49-F238E27FC236}">
                    <a16:creationId xmlns:a16="http://schemas.microsoft.com/office/drawing/2014/main" id="{67AF6595-18F8-A4B3-9B03-8C79EEC169DC}"/>
                  </a:ext>
                </a:extLst>
              </p:cNvPr>
              <p:cNvSpPr/>
              <p:nvPr/>
            </p:nvSpPr>
            <p:spPr>
              <a:xfrm rot="5400000">
                <a:off x="3450428" y="170061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2" name="Google Shape;9396;p130">
                <a:extLst>
                  <a:ext uri="{FF2B5EF4-FFF2-40B4-BE49-F238E27FC236}">
                    <a16:creationId xmlns:a16="http://schemas.microsoft.com/office/drawing/2014/main" id="{1E7A6FC1-D515-81B1-A9A7-DB82821D42CD}"/>
                  </a:ext>
                </a:extLst>
              </p:cNvPr>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9397;p130">
                <a:extLst>
                  <a:ext uri="{FF2B5EF4-FFF2-40B4-BE49-F238E27FC236}">
                    <a16:creationId xmlns:a16="http://schemas.microsoft.com/office/drawing/2014/main" id="{9065B77B-5848-0CD5-8A5F-99DCD77DAE00}"/>
                  </a:ext>
                </a:extLst>
              </p:cNvPr>
              <p:cNvSpPr/>
              <p:nvPr/>
            </p:nvSpPr>
            <p:spPr>
              <a:xfrm rot="5400000">
                <a:off x="4409374" y="4237742"/>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 name="Google Shape;9398;p130">
                <a:extLst>
                  <a:ext uri="{FF2B5EF4-FFF2-40B4-BE49-F238E27FC236}">
                    <a16:creationId xmlns:a16="http://schemas.microsoft.com/office/drawing/2014/main" id="{47DD109F-E767-7182-270B-42BF604E10E8}"/>
                  </a:ext>
                </a:extLst>
              </p:cNvPr>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9399;p130">
                <a:extLst>
                  <a:ext uri="{FF2B5EF4-FFF2-40B4-BE49-F238E27FC236}">
                    <a16:creationId xmlns:a16="http://schemas.microsoft.com/office/drawing/2014/main" id="{F8F238FB-7E21-9083-A3A0-5D19133B35E0}"/>
                  </a:ext>
                </a:extLst>
              </p:cNvPr>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sp>
        <p:nvSpPr>
          <p:cNvPr id="41" name="TextBox 40">
            <a:extLst>
              <a:ext uri="{FF2B5EF4-FFF2-40B4-BE49-F238E27FC236}">
                <a16:creationId xmlns:a16="http://schemas.microsoft.com/office/drawing/2014/main" id="{C43F0AFA-A7D7-95A6-BE6C-9ADC8FBAAE19}"/>
              </a:ext>
            </a:extLst>
          </p:cNvPr>
          <p:cNvSpPr txBox="1"/>
          <p:nvPr/>
        </p:nvSpPr>
        <p:spPr>
          <a:xfrm>
            <a:off x="-109728" y="1508090"/>
            <a:ext cx="4471990" cy="369332"/>
          </a:xfrm>
          <a:prstGeom prst="rect">
            <a:avLst/>
          </a:prstGeom>
          <a:noFill/>
        </p:spPr>
        <p:txBody>
          <a:bodyPr wrap="square" rtlCol="0">
            <a:spAutoFit/>
          </a:bodyPr>
          <a:lstStyle/>
          <a:p>
            <a:pPr algn="r"/>
            <a:r>
              <a:rPr lang="en-US" sz="1800" b="1" i="1">
                <a:latin typeface="Montserrat" panose="00000500000000000000" pitchFamily="2" charset="0"/>
              </a:rPr>
              <a:t>1. </a:t>
            </a:r>
            <a:r>
              <a:rPr lang="en-US" sz="1800" i="1">
                <a:latin typeface="Montserrat" panose="00000500000000000000" pitchFamily="2" charset="0"/>
              </a:rPr>
              <a:t>Sử </a:t>
            </a:r>
            <a:r>
              <a:rPr lang="en-US" sz="1800" i="1" dirty="0" err="1">
                <a:latin typeface="Montserrat" panose="00000500000000000000" pitchFamily="2" charset="0"/>
              </a:rPr>
              <a:t>dụng</a:t>
            </a:r>
            <a:r>
              <a:rPr lang="en-US" sz="1800" i="1" dirty="0">
                <a:latin typeface="Montserrat" panose="00000500000000000000" pitchFamily="2" charset="0"/>
              </a:rPr>
              <a:t> </a:t>
            </a:r>
            <a:r>
              <a:rPr lang="en-US" sz="1800" i="1" dirty="0" err="1">
                <a:latin typeface="Montserrat" panose="00000500000000000000" pitchFamily="2" charset="0"/>
              </a:rPr>
              <a:t>dịch</a:t>
            </a:r>
            <a:r>
              <a:rPr lang="en-US" sz="1800" i="1" dirty="0">
                <a:latin typeface="Montserrat" panose="00000500000000000000" pitchFamily="2" charset="0"/>
              </a:rPr>
              <a:t> </a:t>
            </a:r>
            <a:r>
              <a:rPr lang="en-US" sz="1800" i="1" dirty="0" err="1">
                <a:latin typeface="Montserrat" panose="00000500000000000000" pitchFamily="2" charset="0"/>
              </a:rPr>
              <a:t>vụ</a:t>
            </a:r>
            <a:r>
              <a:rPr lang="en-US" sz="1800" i="1" dirty="0">
                <a:latin typeface="Montserrat" panose="00000500000000000000" pitchFamily="2" charset="0"/>
              </a:rPr>
              <a:t> </a:t>
            </a:r>
            <a:r>
              <a:rPr lang="en-US" sz="1800" i="1" dirty="0" err="1">
                <a:latin typeface="Montserrat" panose="00000500000000000000" pitchFamily="2" charset="0"/>
              </a:rPr>
              <a:t>công</a:t>
            </a:r>
            <a:r>
              <a:rPr lang="en-US" sz="1800" i="1" dirty="0">
                <a:latin typeface="Montserrat" panose="00000500000000000000" pitchFamily="2" charset="0"/>
              </a:rPr>
              <a:t> </a:t>
            </a:r>
            <a:r>
              <a:rPr lang="en-US" sz="1800" i="1" dirty="0" err="1">
                <a:latin typeface="Montserrat" panose="00000500000000000000" pitchFamily="2" charset="0"/>
              </a:rPr>
              <a:t>trực</a:t>
            </a:r>
            <a:r>
              <a:rPr lang="en-US" sz="1800" i="1" dirty="0">
                <a:latin typeface="Montserrat" panose="00000500000000000000" pitchFamily="2" charset="0"/>
              </a:rPr>
              <a:t> </a:t>
            </a:r>
            <a:r>
              <a:rPr lang="en-US" sz="1800" i="1" dirty="0" err="1">
                <a:latin typeface="Montserrat" panose="00000500000000000000" pitchFamily="2" charset="0"/>
              </a:rPr>
              <a:t>tuyến</a:t>
            </a:r>
            <a:endParaRPr lang="en-US" sz="1800" i="1" dirty="0">
              <a:latin typeface="Montserrat" panose="00000500000000000000" pitchFamily="2" charset="0"/>
            </a:endParaRPr>
          </a:p>
        </p:txBody>
      </p:sp>
      <p:sp>
        <p:nvSpPr>
          <p:cNvPr id="43" name="TextBox 42">
            <a:extLst>
              <a:ext uri="{FF2B5EF4-FFF2-40B4-BE49-F238E27FC236}">
                <a16:creationId xmlns:a16="http://schemas.microsoft.com/office/drawing/2014/main" id="{DD61D835-8B1C-AA3E-3E55-911175413691}"/>
              </a:ext>
            </a:extLst>
          </p:cNvPr>
          <p:cNvSpPr txBox="1"/>
          <p:nvPr/>
        </p:nvSpPr>
        <p:spPr>
          <a:xfrm>
            <a:off x="4665623" y="1516315"/>
            <a:ext cx="4375850" cy="369332"/>
          </a:xfrm>
          <a:prstGeom prst="rect">
            <a:avLst/>
          </a:prstGeom>
          <a:noFill/>
        </p:spPr>
        <p:txBody>
          <a:bodyPr wrap="square" rtlCol="0">
            <a:spAutoFit/>
          </a:bodyPr>
          <a:lstStyle/>
          <a:p>
            <a:r>
              <a:rPr lang="en-US" sz="1800" b="1" i="1">
                <a:latin typeface="Montserrat" panose="00000500000000000000" pitchFamily="2" charset="0"/>
              </a:rPr>
              <a:t>2. </a:t>
            </a:r>
            <a:r>
              <a:rPr lang="en-US" sz="1800" i="1">
                <a:latin typeface="Montserrat" panose="00000500000000000000" pitchFamily="2" charset="0"/>
              </a:rPr>
              <a:t>Thanh </a:t>
            </a:r>
            <a:r>
              <a:rPr lang="en-US" sz="1800" i="1" dirty="0" err="1">
                <a:latin typeface="Montserrat" panose="00000500000000000000" pitchFamily="2" charset="0"/>
              </a:rPr>
              <a:t>toán</a:t>
            </a:r>
            <a:r>
              <a:rPr lang="en-US" sz="1800" i="1" dirty="0">
                <a:latin typeface="Montserrat" panose="00000500000000000000" pitchFamily="2" charset="0"/>
              </a:rPr>
              <a:t> </a:t>
            </a:r>
            <a:r>
              <a:rPr lang="en-US" sz="1800" i="1" dirty="0" err="1">
                <a:latin typeface="Montserrat" panose="00000500000000000000" pitchFamily="2" charset="0"/>
              </a:rPr>
              <a:t>không</a:t>
            </a:r>
            <a:r>
              <a:rPr lang="en-US" sz="1800" i="1" dirty="0">
                <a:latin typeface="Montserrat" panose="00000500000000000000" pitchFamily="2" charset="0"/>
              </a:rPr>
              <a:t> </a:t>
            </a:r>
            <a:r>
              <a:rPr lang="en-US" sz="1800" i="1" dirty="0" err="1">
                <a:latin typeface="Montserrat" panose="00000500000000000000" pitchFamily="2" charset="0"/>
              </a:rPr>
              <a:t>dùng</a:t>
            </a:r>
            <a:r>
              <a:rPr lang="en-US" sz="1800" i="1" dirty="0">
                <a:latin typeface="Montserrat" panose="00000500000000000000" pitchFamily="2" charset="0"/>
              </a:rPr>
              <a:t> </a:t>
            </a:r>
            <a:r>
              <a:rPr lang="en-US" sz="1800" i="1" dirty="0" err="1">
                <a:latin typeface="Montserrat" panose="00000500000000000000" pitchFamily="2" charset="0"/>
              </a:rPr>
              <a:t>tiền</a:t>
            </a:r>
            <a:r>
              <a:rPr lang="en-US" sz="1800" i="1" dirty="0">
                <a:latin typeface="Montserrat" panose="00000500000000000000" pitchFamily="2" charset="0"/>
              </a:rPr>
              <a:t> </a:t>
            </a:r>
            <a:r>
              <a:rPr lang="en-US" sz="1800" i="1" dirty="0" err="1">
                <a:latin typeface="Montserrat" panose="00000500000000000000" pitchFamily="2" charset="0"/>
              </a:rPr>
              <a:t>mặt</a:t>
            </a:r>
            <a:endParaRPr lang="en-US" sz="1800" i="1" dirty="0">
              <a:latin typeface="Montserrat" panose="00000500000000000000" pitchFamily="2" charset="0"/>
            </a:endParaRPr>
          </a:p>
        </p:txBody>
      </p:sp>
      <p:sp>
        <p:nvSpPr>
          <p:cNvPr id="44" name="TextBox 43">
            <a:extLst>
              <a:ext uri="{FF2B5EF4-FFF2-40B4-BE49-F238E27FC236}">
                <a16:creationId xmlns:a16="http://schemas.microsoft.com/office/drawing/2014/main" id="{1FDCD680-1C9F-8580-EB4D-1CFE5C10F50D}"/>
              </a:ext>
            </a:extLst>
          </p:cNvPr>
          <p:cNvSpPr txBox="1"/>
          <p:nvPr/>
        </p:nvSpPr>
        <p:spPr>
          <a:xfrm>
            <a:off x="6113287" y="2105634"/>
            <a:ext cx="2928186" cy="923330"/>
          </a:xfrm>
          <a:prstGeom prst="rect">
            <a:avLst/>
          </a:prstGeom>
          <a:noFill/>
        </p:spPr>
        <p:txBody>
          <a:bodyPr wrap="square" rtlCol="0">
            <a:spAutoFit/>
          </a:bodyPr>
          <a:lstStyle/>
          <a:p>
            <a:r>
              <a:rPr lang="en-US" sz="1800" b="1" i="1">
                <a:latin typeface="Montserrat" panose="00000500000000000000" pitchFamily="2" charset="0"/>
              </a:rPr>
              <a:t>3. </a:t>
            </a:r>
            <a:r>
              <a:rPr lang="en-US" sz="1800" i="1">
                <a:latin typeface="Montserrat" panose="00000500000000000000" pitchFamily="2" charset="0"/>
              </a:rPr>
              <a:t>Mua </a:t>
            </a:r>
            <a:r>
              <a:rPr lang="en-US" sz="1800" i="1" dirty="0" err="1">
                <a:latin typeface="Montserrat" panose="00000500000000000000" pitchFamily="2" charset="0"/>
              </a:rPr>
              <a:t>bán</a:t>
            </a:r>
            <a:r>
              <a:rPr lang="en-US" sz="1800" i="1" dirty="0">
                <a:latin typeface="Montserrat" panose="00000500000000000000" pitchFamily="2" charset="0"/>
              </a:rPr>
              <a:t> </a:t>
            </a:r>
            <a:r>
              <a:rPr lang="en-US" sz="1800" i="1" dirty="0" err="1">
                <a:latin typeface="Montserrat" panose="00000500000000000000" pitchFamily="2" charset="0"/>
              </a:rPr>
              <a:t>trên</a:t>
            </a:r>
            <a:r>
              <a:rPr lang="en-US" sz="1800" i="1" dirty="0">
                <a:latin typeface="Montserrat" panose="00000500000000000000" pitchFamily="2" charset="0"/>
              </a:rPr>
              <a:t>             </a:t>
            </a:r>
            <a:r>
              <a:rPr lang="en-US" sz="1800" i="1" dirty="0" err="1">
                <a:latin typeface="Montserrat" panose="00000500000000000000" pitchFamily="2" charset="0"/>
              </a:rPr>
              <a:t>sàn</a:t>
            </a:r>
            <a:r>
              <a:rPr lang="en-US" sz="1800" i="1" dirty="0">
                <a:latin typeface="Montserrat" panose="00000500000000000000" pitchFamily="2" charset="0"/>
              </a:rPr>
              <a:t> </a:t>
            </a:r>
            <a:r>
              <a:rPr lang="en-US" sz="1800" i="1" dirty="0" err="1">
                <a:latin typeface="Montserrat" panose="00000500000000000000" pitchFamily="2" charset="0"/>
              </a:rPr>
              <a:t>thương</a:t>
            </a:r>
            <a:r>
              <a:rPr lang="en-US" sz="1800" i="1" dirty="0">
                <a:latin typeface="Montserrat" panose="00000500000000000000" pitchFamily="2" charset="0"/>
              </a:rPr>
              <a:t> </a:t>
            </a:r>
            <a:r>
              <a:rPr lang="en-US" sz="1800" i="1" dirty="0" err="1">
                <a:latin typeface="Montserrat" panose="00000500000000000000" pitchFamily="2" charset="0"/>
              </a:rPr>
              <a:t>mại</a:t>
            </a:r>
            <a:r>
              <a:rPr lang="en-US" sz="1800" i="1" dirty="0">
                <a:latin typeface="Montserrat" panose="00000500000000000000" pitchFamily="2" charset="0"/>
              </a:rPr>
              <a:t> </a:t>
            </a:r>
            <a:r>
              <a:rPr lang="en-US" sz="1800" i="1" dirty="0" err="1">
                <a:latin typeface="Montserrat" panose="00000500000000000000" pitchFamily="2" charset="0"/>
              </a:rPr>
              <a:t>điện</a:t>
            </a:r>
            <a:r>
              <a:rPr lang="en-US" sz="1800" i="1" dirty="0">
                <a:latin typeface="Montserrat" panose="00000500000000000000" pitchFamily="2" charset="0"/>
              </a:rPr>
              <a:t> </a:t>
            </a:r>
            <a:r>
              <a:rPr lang="en-US" sz="1800" i="1" err="1">
                <a:latin typeface="Montserrat" panose="00000500000000000000" pitchFamily="2" charset="0"/>
              </a:rPr>
              <a:t>tử</a:t>
            </a:r>
            <a:r>
              <a:rPr lang="en-US" sz="1800" i="1">
                <a:latin typeface="Montserrat" panose="00000500000000000000" pitchFamily="2" charset="0"/>
              </a:rPr>
              <a:t> Vỏ </a:t>
            </a:r>
            <a:r>
              <a:rPr lang="en-US" sz="1800" i="1" dirty="0" err="1">
                <a:latin typeface="Montserrat" panose="00000500000000000000" pitchFamily="2" charset="0"/>
              </a:rPr>
              <a:t>sỏ</a:t>
            </a:r>
            <a:r>
              <a:rPr lang="en-US" sz="1800" i="1" dirty="0">
                <a:latin typeface="Montserrat" panose="00000500000000000000" pitchFamily="2" charset="0"/>
              </a:rPr>
              <a:t> </a:t>
            </a:r>
            <a:r>
              <a:rPr lang="en-US" sz="1800" i="1" err="1">
                <a:latin typeface="Montserrat" panose="00000500000000000000" pitchFamily="2" charset="0"/>
              </a:rPr>
              <a:t>và</a:t>
            </a:r>
            <a:r>
              <a:rPr lang="en-US" sz="1800" i="1">
                <a:latin typeface="Montserrat" panose="00000500000000000000" pitchFamily="2" charset="0"/>
              </a:rPr>
              <a:t> </a:t>
            </a:r>
            <a:r>
              <a:rPr lang="en-US" sz="1800" i="1" dirty="0">
                <a:latin typeface="Montserrat" panose="00000500000000000000" pitchFamily="2" charset="0"/>
              </a:rPr>
              <a:t>P</a:t>
            </a:r>
            <a:r>
              <a:rPr lang="en-US" sz="1800" i="1">
                <a:latin typeface="Montserrat" panose="00000500000000000000" pitchFamily="2" charset="0"/>
              </a:rPr>
              <a:t>ostmart</a:t>
            </a:r>
            <a:endParaRPr lang="en-US" sz="1800" i="1" dirty="0">
              <a:latin typeface="Montserrat" panose="00000500000000000000" pitchFamily="2" charset="0"/>
            </a:endParaRPr>
          </a:p>
        </p:txBody>
      </p:sp>
      <p:sp>
        <p:nvSpPr>
          <p:cNvPr id="45" name="TextBox 44">
            <a:extLst>
              <a:ext uri="{FF2B5EF4-FFF2-40B4-BE49-F238E27FC236}">
                <a16:creationId xmlns:a16="http://schemas.microsoft.com/office/drawing/2014/main" id="{499E031E-1ABA-4E29-6BFE-A344E4FF2A44}"/>
              </a:ext>
            </a:extLst>
          </p:cNvPr>
          <p:cNvSpPr txBox="1"/>
          <p:nvPr/>
        </p:nvSpPr>
        <p:spPr>
          <a:xfrm>
            <a:off x="488222" y="2171065"/>
            <a:ext cx="4102065" cy="646331"/>
          </a:xfrm>
          <a:prstGeom prst="rect">
            <a:avLst/>
          </a:prstGeom>
          <a:noFill/>
        </p:spPr>
        <p:txBody>
          <a:bodyPr wrap="square" rtlCol="0">
            <a:spAutoFit/>
          </a:bodyPr>
          <a:lstStyle/>
          <a:p>
            <a:pPr algn="r"/>
            <a:r>
              <a:rPr lang="en-US" sz="1800" b="1" i="1">
                <a:latin typeface="Montserrat" panose="00000500000000000000" pitchFamily="2" charset="0"/>
              </a:rPr>
              <a:t>4. </a:t>
            </a:r>
            <a:r>
              <a:rPr lang="en-US" sz="1800" i="1">
                <a:latin typeface="Montserrat" panose="00000500000000000000" pitchFamily="2" charset="0"/>
              </a:rPr>
              <a:t>Sử </a:t>
            </a:r>
            <a:r>
              <a:rPr lang="en-US" sz="1800" i="1" dirty="0" err="1">
                <a:latin typeface="Montserrat" panose="00000500000000000000" pitchFamily="2" charset="0"/>
              </a:rPr>
              <a:t>dụng</a:t>
            </a:r>
            <a:r>
              <a:rPr lang="en-US" sz="1800" i="1" dirty="0">
                <a:latin typeface="Montserrat" panose="00000500000000000000" pitchFamily="2" charset="0"/>
              </a:rPr>
              <a:t> </a:t>
            </a:r>
            <a:r>
              <a:rPr lang="en-US" sz="1800" i="1" dirty="0" err="1">
                <a:latin typeface="Montserrat" panose="00000500000000000000" pitchFamily="2" charset="0"/>
              </a:rPr>
              <a:t>nền</a:t>
            </a:r>
            <a:r>
              <a:rPr lang="en-US" sz="1800" i="1" dirty="0">
                <a:latin typeface="Montserrat" panose="00000500000000000000" pitchFamily="2" charset="0"/>
              </a:rPr>
              <a:t> </a:t>
            </a:r>
            <a:r>
              <a:rPr lang="en-US" sz="1800" i="1" dirty="0" err="1">
                <a:latin typeface="Montserrat" panose="00000500000000000000" pitchFamily="2" charset="0"/>
              </a:rPr>
              <a:t>tảng</a:t>
            </a:r>
            <a:r>
              <a:rPr lang="en-US" sz="1800" i="1" dirty="0">
                <a:latin typeface="Montserrat" panose="00000500000000000000" pitchFamily="2" charset="0"/>
              </a:rPr>
              <a:t> </a:t>
            </a:r>
            <a:r>
              <a:rPr lang="en-US" sz="1800" i="1" dirty="0" err="1">
                <a:latin typeface="Montserrat" panose="00000500000000000000" pitchFamily="2" charset="0"/>
              </a:rPr>
              <a:t>số</a:t>
            </a:r>
            <a:r>
              <a:rPr lang="en-US" sz="1800" i="1" dirty="0">
                <a:latin typeface="Montserrat" panose="00000500000000000000" pitchFamily="2" charset="0"/>
              </a:rPr>
              <a:t> </a:t>
            </a:r>
            <a:r>
              <a:rPr lang="en-US" sz="1800" i="1" dirty="0" err="1">
                <a:latin typeface="Montserrat" panose="00000500000000000000" pitchFamily="2" charset="0"/>
              </a:rPr>
              <a:t>Việt</a:t>
            </a:r>
            <a:r>
              <a:rPr lang="en-US" sz="1800" i="1" dirty="0">
                <a:latin typeface="Montserrat" panose="00000500000000000000" pitchFamily="2" charset="0"/>
              </a:rPr>
              <a:t> Nam do </a:t>
            </a:r>
            <a:r>
              <a:rPr lang="en-US" sz="1800" i="1" dirty="0" err="1">
                <a:latin typeface="Montserrat" panose="00000500000000000000" pitchFamily="2" charset="0"/>
              </a:rPr>
              <a:t>địa</a:t>
            </a:r>
            <a:r>
              <a:rPr lang="en-US" sz="1800" i="1" dirty="0">
                <a:latin typeface="Montserrat" panose="00000500000000000000" pitchFamily="2" charset="0"/>
              </a:rPr>
              <a:t> </a:t>
            </a:r>
            <a:r>
              <a:rPr lang="en-US" sz="1800" i="1" dirty="0" err="1">
                <a:latin typeface="Montserrat" panose="00000500000000000000" pitchFamily="2" charset="0"/>
              </a:rPr>
              <a:t>phương</a:t>
            </a:r>
            <a:r>
              <a:rPr lang="en-US" sz="1800" i="1" dirty="0">
                <a:latin typeface="Montserrat" panose="00000500000000000000" pitchFamily="2" charset="0"/>
              </a:rPr>
              <a:t> </a:t>
            </a:r>
            <a:r>
              <a:rPr lang="en-US" sz="1800" i="1" dirty="0" err="1">
                <a:latin typeface="Montserrat" panose="00000500000000000000" pitchFamily="2" charset="0"/>
              </a:rPr>
              <a:t>lựa</a:t>
            </a:r>
            <a:r>
              <a:rPr lang="en-US" sz="1800" i="1" dirty="0">
                <a:latin typeface="Montserrat" panose="00000500000000000000" pitchFamily="2" charset="0"/>
              </a:rPr>
              <a:t> </a:t>
            </a:r>
            <a:r>
              <a:rPr lang="en-US" sz="1800" i="1" dirty="0" err="1">
                <a:latin typeface="Montserrat" panose="00000500000000000000" pitchFamily="2" charset="0"/>
              </a:rPr>
              <a:t>chọn</a:t>
            </a:r>
            <a:endParaRPr lang="en-US" sz="1800" i="1" dirty="0">
              <a:latin typeface="Montserrat" panose="00000500000000000000" pitchFamily="2" charset="0"/>
            </a:endParaRPr>
          </a:p>
        </p:txBody>
      </p:sp>
      <p:sp>
        <p:nvSpPr>
          <p:cNvPr id="2" name="Rectangle 1">
            <a:extLst>
              <a:ext uri="{FF2B5EF4-FFF2-40B4-BE49-F238E27FC236}">
                <a16:creationId xmlns:a16="http://schemas.microsoft.com/office/drawing/2014/main" id="{D5EC33B6-A64D-6E42-C19F-16C226C85F41}"/>
              </a:ext>
            </a:extLst>
          </p:cNvPr>
          <p:cNvSpPr/>
          <p:nvPr/>
        </p:nvSpPr>
        <p:spPr>
          <a:xfrm>
            <a:off x="29236" y="3860566"/>
            <a:ext cx="1022323" cy="1265460"/>
          </a:xfrm>
          <a:prstGeom prst="rect">
            <a:avLst/>
          </a:prstGeom>
          <a:solidFill>
            <a:srgbClr val="FBFBFB"/>
          </a:solidFill>
          <a:ln>
            <a:solidFill>
              <a:srgbClr val="FBFBFB"/>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6" name="TextBox 45">
            <a:extLst>
              <a:ext uri="{FF2B5EF4-FFF2-40B4-BE49-F238E27FC236}">
                <a16:creationId xmlns:a16="http://schemas.microsoft.com/office/drawing/2014/main" id="{B6D32C35-9498-1C24-DF7E-AE021805D0AD}"/>
              </a:ext>
            </a:extLst>
          </p:cNvPr>
          <p:cNvSpPr txBox="1"/>
          <p:nvPr/>
        </p:nvSpPr>
        <p:spPr>
          <a:xfrm>
            <a:off x="1944710" y="3117244"/>
            <a:ext cx="5297338" cy="646331"/>
          </a:xfrm>
          <a:prstGeom prst="rect">
            <a:avLst/>
          </a:prstGeom>
          <a:noFill/>
        </p:spPr>
        <p:txBody>
          <a:bodyPr wrap="square" rtlCol="0">
            <a:spAutoFit/>
          </a:bodyPr>
          <a:lstStyle/>
          <a:p>
            <a:r>
              <a:rPr lang="en-US" sz="1800" b="1" i="1">
                <a:latin typeface="Montserrat" panose="00000500000000000000" pitchFamily="2" charset="0"/>
              </a:rPr>
              <a:t>5. </a:t>
            </a:r>
            <a:r>
              <a:rPr lang="en-US" sz="1800" i="1" dirty="0">
                <a:latin typeface="Montserrat" panose="00000500000000000000" pitchFamily="2" charset="0"/>
              </a:rPr>
              <a:t>K</a:t>
            </a:r>
            <a:r>
              <a:rPr lang="en-US" sz="1800" i="1">
                <a:latin typeface="Montserrat" panose="00000500000000000000" pitchFamily="2" charset="0"/>
              </a:rPr>
              <a:t>ỹ </a:t>
            </a:r>
            <a:r>
              <a:rPr lang="en-US" sz="1800" i="1" dirty="0" err="1">
                <a:latin typeface="Montserrat" panose="00000500000000000000" pitchFamily="2" charset="0"/>
              </a:rPr>
              <a:t>năng</a:t>
            </a:r>
            <a:r>
              <a:rPr lang="en-US" sz="1800" i="1" dirty="0">
                <a:latin typeface="Montserrat" panose="00000500000000000000" pitchFamily="2" charset="0"/>
              </a:rPr>
              <a:t> </a:t>
            </a:r>
            <a:r>
              <a:rPr lang="en-US" sz="1800" i="1" dirty="0" err="1">
                <a:latin typeface="Montserrat" panose="00000500000000000000" pitchFamily="2" charset="0"/>
              </a:rPr>
              <a:t>sử</a:t>
            </a:r>
            <a:r>
              <a:rPr lang="en-US" sz="1800" i="1" dirty="0">
                <a:latin typeface="Montserrat" panose="00000500000000000000" pitchFamily="2" charset="0"/>
              </a:rPr>
              <a:t> </a:t>
            </a:r>
            <a:r>
              <a:rPr lang="en-US" sz="1800" i="1" dirty="0" err="1">
                <a:latin typeface="Montserrat" panose="00000500000000000000" pitchFamily="2" charset="0"/>
              </a:rPr>
              <a:t>dụng</a:t>
            </a:r>
            <a:r>
              <a:rPr lang="en-US" sz="1800" i="1" dirty="0">
                <a:latin typeface="Montserrat" panose="00000500000000000000" pitchFamily="2" charset="0"/>
              </a:rPr>
              <a:t> </a:t>
            </a:r>
            <a:r>
              <a:rPr lang="en-US" sz="1800" i="1" dirty="0" err="1">
                <a:latin typeface="Montserrat" panose="00000500000000000000" pitchFamily="2" charset="0"/>
              </a:rPr>
              <a:t>phần</a:t>
            </a:r>
            <a:r>
              <a:rPr lang="en-US" sz="1800" i="1" dirty="0">
                <a:latin typeface="Montserrat" panose="00000500000000000000" pitchFamily="2" charset="0"/>
              </a:rPr>
              <a:t> </a:t>
            </a:r>
            <a:r>
              <a:rPr lang="en-US" sz="1800" i="1" err="1">
                <a:latin typeface="Montserrat" panose="00000500000000000000" pitchFamily="2" charset="0"/>
              </a:rPr>
              <a:t>mềm</a:t>
            </a:r>
            <a:r>
              <a:rPr lang="en-US" sz="1800" i="1">
                <a:latin typeface="Montserrat" panose="00000500000000000000" pitchFamily="2" charset="0"/>
              </a:rPr>
              <a:t> </a:t>
            </a:r>
            <a:br>
              <a:rPr lang="en-US" sz="1800" i="1">
                <a:latin typeface="Montserrat" panose="00000500000000000000" pitchFamily="2" charset="0"/>
              </a:rPr>
            </a:br>
            <a:r>
              <a:rPr lang="en-US" sz="1800" i="1">
                <a:latin typeface="Montserrat" panose="00000500000000000000" pitchFamily="2" charset="0"/>
              </a:rPr>
              <a:t>bảo </a:t>
            </a:r>
            <a:r>
              <a:rPr lang="en-US" sz="1800" i="1" dirty="0" err="1">
                <a:latin typeface="Montserrat" panose="00000500000000000000" pitchFamily="2" charset="0"/>
              </a:rPr>
              <a:t>đảm</a:t>
            </a:r>
            <a:r>
              <a:rPr lang="en-US" sz="1800" i="1" dirty="0">
                <a:latin typeface="Montserrat" panose="00000500000000000000" pitchFamily="2" charset="0"/>
              </a:rPr>
              <a:t> an </a:t>
            </a:r>
            <a:r>
              <a:rPr lang="en-US" sz="1800" i="1" dirty="0" err="1">
                <a:latin typeface="Montserrat" panose="00000500000000000000" pitchFamily="2" charset="0"/>
              </a:rPr>
              <a:t>toàn</a:t>
            </a:r>
            <a:r>
              <a:rPr lang="en-US" sz="1800" i="1" dirty="0">
                <a:latin typeface="Montserrat" panose="00000500000000000000" pitchFamily="2" charset="0"/>
              </a:rPr>
              <a:t> </a:t>
            </a:r>
            <a:r>
              <a:rPr lang="en-US" sz="1800" i="1" dirty="0" err="1">
                <a:latin typeface="Montserrat" panose="00000500000000000000" pitchFamily="2" charset="0"/>
              </a:rPr>
              <a:t>thông</a:t>
            </a:r>
            <a:r>
              <a:rPr lang="en-US" sz="1800" i="1" dirty="0">
                <a:latin typeface="Montserrat" panose="00000500000000000000" pitchFamily="2" charset="0"/>
              </a:rPr>
              <a:t> tin </a:t>
            </a:r>
            <a:r>
              <a:rPr lang="en-US" sz="1800" i="1" dirty="0" err="1">
                <a:latin typeface="Montserrat" panose="00000500000000000000" pitchFamily="2" charset="0"/>
              </a:rPr>
              <a:t>mạng</a:t>
            </a:r>
            <a:r>
              <a:rPr lang="en-US" sz="1800" i="1" dirty="0">
                <a:latin typeface="Montserrat" panose="00000500000000000000" pitchFamily="2" charset="0"/>
              </a:rPr>
              <a:t> </a:t>
            </a:r>
            <a:r>
              <a:rPr lang="en-US" sz="1800" i="1" dirty="0" err="1">
                <a:latin typeface="Montserrat" panose="00000500000000000000" pitchFamily="2" charset="0"/>
              </a:rPr>
              <a:t>cơ</a:t>
            </a:r>
            <a:r>
              <a:rPr lang="en-US" sz="1800" i="1" dirty="0">
                <a:latin typeface="Montserrat" panose="00000500000000000000" pitchFamily="2" charset="0"/>
              </a:rPr>
              <a:t> </a:t>
            </a:r>
            <a:r>
              <a:rPr lang="en-US" sz="1800" i="1" dirty="0" err="1">
                <a:latin typeface="Montserrat" panose="00000500000000000000" pitchFamily="2" charset="0"/>
              </a:rPr>
              <a:t>bản</a:t>
            </a:r>
            <a:endParaRPr lang="en-US" sz="1800" i="1" dirty="0">
              <a:latin typeface="Montserrat" panose="00000500000000000000" pitchFamily="2" charset="0"/>
            </a:endParaRPr>
          </a:p>
        </p:txBody>
      </p:sp>
      <p:sp>
        <p:nvSpPr>
          <p:cNvPr id="47" name="TextBox 46">
            <a:extLst>
              <a:ext uri="{FF2B5EF4-FFF2-40B4-BE49-F238E27FC236}">
                <a16:creationId xmlns:a16="http://schemas.microsoft.com/office/drawing/2014/main" id="{33F00FEE-6721-2E44-9F4D-6F5DD56AC2C6}"/>
              </a:ext>
            </a:extLst>
          </p:cNvPr>
          <p:cNvSpPr txBox="1"/>
          <p:nvPr/>
        </p:nvSpPr>
        <p:spPr>
          <a:xfrm>
            <a:off x="3049524" y="4019786"/>
            <a:ext cx="4590256" cy="646331"/>
          </a:xfrm>
          <a:prstGeom prst="rect">
            <a:avLst/>
          </a:prstGeom>
          <a:noFill/>
        </p:spPr>
        <p:txBody>
          <a:bodyPr wrap="square" rtlCol="0">
            <a:spAutoFit/>
          </a:bodyPr>
          <a:lstStyle/>
          <a:p>
            <a:r>
              <a:rPr lang="en-US" sz="1800" b="1" i="1">
                <a:latin typeface="Montserrat" panose="00000500000000000000" pitchFamily="2" charset="0"/>
              </a:rPr>
              <a:t>6. </a:t>
            </a:r>
            <a:r>
              <a:rPr lang="en-US" sz="1800" i="1">
                <a:latin typeface="Montserrat" panose="00000500000000000000" pitchFamily="2" charset="0"/>
              </a:rPr>
              <a:t>Nội </a:t>
            </a:r>
            <a:r>
              <a:rPr lang="en-US" sz="1800" i="1" dirty="0">
                <a:latin typeface="Montserrat" panose="00000500000000000000" pitchFamily="2" charset="0"/>
              </a:rPr>
              <a:t>dung </a:t>
            </a:r>
            <a:r>
              <a:rPr lang="en-US" sz="1800" i="1" dirty="0" err="1">
                <a:latin typeface="Montserrat" panose="00000500000000000000" pitchFamily="2" charset="0"/>
              </a:rPr>
              <a:t>khác</a:t>
            </a:r>
            <a:r>
              <a:rPr lang="en-US" sz="1800" i="1" dirty="0">
                <a:latin typeface="Montserrat" panose="00000500000000000000" pitchFamily="2" charset="0"/>
              </a:rPr>
              <a:t> </a:t>
            </a:r>
            <a:r>
              <a:rPr lang="en-US" sz="1800" i="1" dirty="0" err="1">
                <a:latin typeface="Montserrat" panose="00000500000000000000" pitchFamily="2" charset="0"/>
              </a:rPr>
              <a:t>theo</a:t>
            </a:r>
            <a:r>
              <a:rPr lang="en-US" sz="1800" i="1" dirty="0">
                <a:latin typeface="Montserrat" panose="00000500000000000000" pitchFamily="2" charset="0"/>
              </a:rPr>
              <a:t> </a:t>
            </a:r>
            <a:r>
              <a:rPr lang="en-US" sz="1800" i="1" dirty="0" err="1">
                <a:latin typeface="Montserrat" panose="00000500000000000000" pitchFamily="2" charset="0"/>
              </a:rPr>
              <a:t>định</a:t>
            </a:r>
            <a:r>
              <a:rPr lang="en-US" sz="1800" i="1" dirty="0">
                <a:latin typeface="Montserrat" panose="00000500000000000000" pitchFamily="2" charset="0"/>
              </a:rPr>
              <a:t> </a:t>
            </a:r>
            <a:r>
              <a:rPr lang="en-US" sz="1800" i="1" dirty="0" err="1">
                <a:latin typeface="Montserrat" panose="00000500000000000000" pitchFamily="2" charset="0"/>
              </a:rPr>
              <a:t>hướng</a:t>
            </a:r>
            <a:r>
              <a:rPr lang="en-US" sz="1800" i="1" dirty="0">
                <a:latin typeface="Montserrat" panose="00000500000000000000" pitchFamily="2" charset="0"/>
              </a:rPr>
              <a:t>,      </a:t>
            </a:r>
            <a:r>
              <a:rPr lang="en-US" sz="1800" i="1" dirty="0" err="1">
                <a:latin typeface="Montserrat" panose="00000500000000000000" pitchFamily="2" charset="0"/>
              </a:rPr>
              <a:t>chỉ</a:t>
            </a:r>
            <a:r>
              <a:rPr lang="en-US" sz="1800" i="1" dirty="0">
                <a:latin typeface="Montserrat" panose="00000500000000000000" pitchFamily="2" charset="0"/>
              </a:rPr>
              <a:t> </a:t>
            </a:r>
            <a:r>
              <a:rPr lang="en-US" sz="1800" i="1" dirty="0" err="1">
                <a:latin typeface="Montserrat" panose="00000500000000000000" pitchFamily="2" charset="0"/>
              </a:rPr>
              <a:t>đạo</a:t>
            </a:r>
            <a:r>
              <a:rPr lang="en-US" sz="1800" i="1" dirty="0">
                <a:latin typeface="Montserrat" panose="00000500000000000000" pitchFamily="2" charset="0"/>
              </a:rPr>
              <a:t> </a:t>
            </a:r>
            <a:r>
              <a:rPr lang="en-US" sz="1800" i="1" dirty="0" err="1">
                <a:latin typeface="Montserrat" panose="00000500000000000000" pitchFamily="2" charset="0"/>
              </a:rPr>
              <a:t>của</a:t>
            </a:r>
            <a:r>
              <a:rPr lang="en-US" sz="1800" i="1" dirty="0">
                <a:latin typeface="Montserrat" panose="00000500000000000000" pitchFamily="2" charset="0"/>
              </a:rPr>
              <a:t> </a:t>
            </a:r>
            <a:r>
              <a:rPr lang="en-US" sz="1800" i="1" dirty="0" err="1">
                <a:latin typeface="Montserrat" panose="00000500000000000000" pitchFamily="2" charset="0"/>
              </a:rPr>
              <a:t>Chính</a:t>
            </a:r>
            <a:r>
              <a:rPr lang="en-US" sz="1800" i="1" dirty="0">
                <a:latin typeface="Montserrat" panose="00000500000000000000" pitchFamily="2" charset="0"/>
              </a:rPr>
              <a:t> </a:t>
            </a:r>
            <a:r>
              <a:rPr lang="en-US" sz="1800" i="1" dirty="0" err="1">
                <a:latin typeface="Montserrat" panose="00000500000000000000" pitchFamily="2" charset="0"/>
              </a:rPr>
              <a:t>quyền</a:t>
            </a:r>
            <a:r>
              <a:rPr lang="en-US" sz="1800" i="1" dirty="0">
                <a:latin typeface="Montserrat" panose="00000500000000000000" pitchFamily="2" charset="0"/>
              </a:rPr>
              <a:t> </a:t>
            </a:r>
            <a:r>
              <a:rPr lang="en-US" sz="1800" i="1" err="1">
                <a:latin typeface="Montserrat" panose="00000500000000000000" pitchFamily="2" charset="0"/>
              </a:rPr>
              <a:t>địa</a:t>
            </a:r>
            <a:r>
              <a:rPr lang="en-US" sz="1800" i="1">
                <a:latin typeface="Montserrat" panose="00000500000000000000" pitchFamily="2" charset="0"/>
              </a:rPr>
              <a:t> phương</a:t>
            </a:r>
            <a:endParaRPr lang="en-US" sz="1800" i="1" dirty="0">
              <a:latin typeface="Montserrat" panose="00000500000000000000" pitchFamily="2" charset="0"/>
            </a:endParaRPr>
          </a:p>
        </p:txBody>
      </p:sp>
      <p:sp>
        <p:nvSpPr>
          <p:cNvPr id="48" name="Google Shape;9399;p130">
            <a:extLst>
              <a:ext uri="{FF2B5EF4-FFF2-40B4-BE49-F238E27FC236}">
                <a16:creationId xmlns:a16="http://schemas.microsoft.com/office/drawing/2014/main" id="{B0D705C0-E326-DE53-1FF7-1D510D4DF843}"/>
              </a:ext>
            </a:extLst>
          </p:cNvPr>
          <p:cNvSpPr/>
          <p:nvPr/>
        </p:nvSpPr>
        <p:spPr>
          <a:xfrm rot="5400000">
            <a:off x="4828045" y="1900306"/>
            <a:ext cx="183637" cy="234822"/>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 name="Google Shape;1350;p88">
            <a:extLst>
              <a:ext uri="{FF2B5EF4-FFF2-40B4-BE49-F238E27FC236}">
                <a16:creationId xmlns:a16="http://schemas.microsoft.com/office/drawing/2014/main" id="{9B48446D-6241-DB8E-968A-1CC065EA8F1B}"/>
              </a:ext>
            </a:extLst>
          </p:cNvPr>
          <p:cNvSpPr txBox="1">
            <a:spLocks noGrp="1"/>
          </p:cNvSpPr>
          <p:nvPr>
            <p:ph type="title"/>
          </p:nvPr>
        </p:nvSpPr>
        <p:spPr>
          <a:xfrm>
            <a:off x="713250" y="206463"/>
            <a:ext cx="7717500" cy="36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600">
                <a:latin typeface="Montserrat" panose="00000500000000000000" pitchFamily="2" charset="0"/>
                <a:cs typeface="Calibri" panose="020F0502020204030204" pitchFamily="34" charset="0"/>
              </a:rPr>
              <a:t>GIỚI THIỆU CHUNG</a:t>
            </a:r>
            <a:endParaRPr sz="2600" dirty="0">
              <a:latin typeface="Montserrat" panose="00000500000000000000" pitchFamily="2" charset="0"/>
              <a:cs typeface="Calibri" panose="020F0502020204030204" pitchFamily="34" charset="0"/>
            </a:endParaRPr>
          </a:p>
        </p:txBody>
      </p:sp>
      <p:sp>
        <p:nvSpPr>
          <p:cNvPr id="34" name="Slide Number Placeholder 3">
            <a:extLst>
              <a:ext uri="{FF2B5EF4-FFF2-40B4-BE49-F238E27FC236}">
                <a16:creationId xmlns:a16="http://schemas.microsoft.com/office/drawing/2014/main" id="{0A071395-E687-D7BC-E025-7997FB157243}"/>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10</a:t>
            </a:fld>
            <a:endParaRPr lang="x-none" sz="1000">
              <a:solidFill>
                <a:schemeClr val="tx1">
                  <a:lumMod val="50000"/>
                </a:schemeClr>
              </a:solidFill>
            </a:endParaRPr>
          </a:p>
        </p:txBody>
      </p:sp>
      <p:sp>
        <p:nvSpPr>
          <p:cNvPr id="35" name="Google Shape;941;g11e46ec54ed_1_3016">
            <a:extLst>
              <a:ext uri="{FF2B5EF4-FFF2-40B4-BE49-F238E27FC236}">
                <a16:creationId xmlns:a16="http://schemas.microsoft.com/office/drawing/2014/main" id="{26776237-371F-DC95-2DAB-264A5C9529C1}"/>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8125505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93"/>
        <p:cNvGrpSpPr/>
        <p:nvPr/>
      </p:nvGrpSpPr>
      <p:grpSpPr>
        <a:xfrm>
          <a:off x="0" y="0"/>
          <a:ext cx="0" cy="0"/>
          <a:chOff x="0" y="0"/>
          <a:chExt cx="0" cy="0"/>
        </a:xfrm>
      </p:grpSpPr>
      <p:grpSp>
        <p:nvGrpSpPr>
          <p:cNvPr id="1694" name="Google Shape;1694;p97"/>
          <p:cNvGrpSpPr/>
          <p:nvPr/>
        </p:nvGrpSpPr>
        <p:grpSpPr>
          <a:xfrm>
            <a:off x="6251969" y="953761"/>
            <a:ext cx="1607085" cy="2906683"/>
            <a:chOff x="7176300" y="708700"/>
            <a:chExt cx="1820647" cy="3292946"/>
          </a:xfrm>
        </p:grpSpPr>
        <p:sp>
          <p:nvSpPr>
            <p:cNvPr id="1695" name="Google Shape;1695;p97"/>
            <p:cNvSpPr/>
            <p:nvPr/>
          </p:nvSpPr>
          <p:spPr>
            <a:xfrm>
              <a:off x="7176300" y="708700"/>
              <a:ext cx="1820647" cy="3292946"/>
            </a:xfrm>
            <a:custGeom>
              <a:avLst/>
              <a:gdLst/>
              <a:ahLst/>
              <a:cxnLst/>
              <a:rect l="l" t="t" r="r" b="b"/>
              <a:pathLst>
                <a:path w="41977" h="87935" extrusionOk="0">
                  <a:moveTo>
                    <a:pt x="37144" y="87934"/>
                  </a:moveTo>
                  <a:lnTo>
                    <a:pt x="4833" y="87934"/>
                  </a:lnTo>
                  <a:cubicBezTo>
                    <a:pt x="2158" y="87934"/>
                    <a:pt x="0" y="85776"/>
                    <a:pt x="0" y="83132"/>
                  </a:cubicBezTo>
                  <a:lnTo>
                    <a:pt x="0" y="4803"/>
                  </a:lnTo>
                  <a:cubicBezTo>
                    <a:pt x="0" y="2158"/>
                    <a:pt x="2158" y="0"/>
                    <a:pt x="4833" y="0"/>
                  </a:cubicBezTo>
                  <a:lnTo>
                    <a:pt x="37144" y="0"/>
                  </a:lnTo>
                  <a:cubicBezTo>
                    <a:pt x="39788" y="0"/>
                    <a:pt x="41977" y="2158"/>
                    <a:pt x="41977" y="4803"/>
                  </a:cubicBezTo>
                  <a:lnTo>
                    <a:pt x="41977" y="83132"/>
                  </a:lnTo>
                  <a:cubicBezTo>
                    <a:pt x="41977" y="85776"/>
                    <a:pt x="39788" y="87934"/>
                    <a:pt x="37144" y="87934"/>
                  </a:cubicBezTo>
                  <a:close/>
                </a:path>
              </a:pathLst>
            </a:custGeom>
            <a:gradFill>
              <a:gsLst>
                <a:gs pos="0">
                  <a:schemeClr val="accent6"/>
                </a:gs>
                <a:gs pos="100000">
                  <a:schemeClr val="accent5"/>
                </a:gs>
              </a:gsLst>
              <a:lin ang="0"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97"/>
            <p:cNvSpPr/>
            <p:nvPr/>
          </p:nvSpPr>
          <p:spPr>
            <a:xfrm>
              <a:off x="7626251" y="3445008"/>
              <a:ext cx="920737" cy="278798"/>
            </a:xfrm>
            <a:custGeom>
              <a:avLst/>
              <a:gdLst/>
              <a:ahLst/>
              <a:cxnLst/>
              <a:rect l="l" t="t" r="r" b="b"/>
              <a:pathLst>
                <a:path w="25119" h="7606" extrusionOk="0">
                  <a:moveTo>
                    <a:pt x="23017" y="7606"/>
                  </a:moveTo>
                  <a:lnTo>
                    <a:pt x="2102" y="7606"/>
                  </a:lnTo>
                  <a:cubicBezTo>
                    <a:pt x="934" y="7606"/>
                    <a:pt x="0" y="6672"/>
                    <a:pt x="0" y="5504"/>
                  </a:cubicBezTo>
                  <a:lnTo>
                    <a:pt x="0" y="2102"/>
                  </a:lnTo>
                  <a:cubicBezTo>
                    <a:pt x="0" y="934"/>
                    <a:pt x="934" y="0"/>
                    <a:pt x="2102" y="0"/>
                  </a:cubicBezTo>
                  <a:lnTo>
                    <a:pt x="23017" y="0"/>
                  </a:lnTo>
                  <a:cubicBezTo>
                    <a:pt x="24184" y="0"/>
                    <a:pt x="25118" y="934"/>
                    <a:pt x="25118" y="2102"/>
                  </a:cubicBezTo>
                  <a:lnTo>
                    <a:pt x="25118" y="5504"/>
                  </a:lnTo>
                  <a:cubicBezTo>
                    <a:pt x="25118" y="6672"/>
                    <a:pt x="24184" y="7606"/>
                    <a:pt x="23017" y="7606"/>
                  </a:cubicBezTo>
                  <a:close/>
                </a:path>
              </a:pathLst>
            </a:custGeom>
            <a:solidFill>
              <a:schemeClr val="accent4"/>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97" name="Google Shape;1697;p97"/>
            <p:cNvGrpSpPr/>
            <p:nvPr/>
          </p:nvGrpSpPr>
          <p:grpSpPr>
            <a:xfrm>
              <a:off x="7292450" y="1166853"/>
              <a:ext cx="1588334" cy="1382920"/>
              <a:chOff x="5372913" y="1090178"/>
              <a:chExt cx="1588334" cy="1382920"/>
            </a:xfrm>
          </p:grpSpPr>
          <p:sp>
            <p:nvSpPr>
              <p:cNvPr id="1698" name="Google Shape;1698;p97"/>
              <p:cNvSpPr/>
              <p:nvPr/>
            </p:nvSpPr>
            <p:spPr>
              <a:xfrm>
                <a:off x="5372913" y="1090178"/>
                <a:ext cx="1588334" cy="1382920"/>
              </a:xfrm>
              <a:custGeom>
                <a:avLst/>
                <a:gdLst/>
                <a:ahLst/>
                <a:cxnLst/>
                <a:rect l="l" t="t" r="r" b="b"/>
                <a:pathLst>
                  <a:path w="43332" h="37728" extrusionOk="0">
                    <a:moveTo>
                      <a:pt x="42498" y="37728"/>
                    </a:moveTo>
                    <a:lnTo>
                      <a:pt x="835" y="37728"/>
                    </a:lnTo>
                    <a:cubicBezTo>
                      <a:pt x="368" y="37728"/>
                      <a:pt x="1" y="37361"/>
                      <a:pt x="1" y="36894"/>
                    </a:cubicBezTo>
                    <a:lnTo>
                      <a:pt x="1" y="835"/>
                    </a:lnTo>
                    <a:cubicBezTo>
                      <a:pt x="1" y="368"/>
                      <a:pt x="368" y="1"/>
                      <a:pt x="835" y="1"/>
                    </a:cubicBezTo>
                    <a:lnTo>
                      <a:pt x="42498" y="1"/>
                    </a:lnTo>
                    <a:cubicBezTo>
                      <a:pt x="42965" y="1"/>
                      <a:pt x="43332" y="368"/>
                      <a:pt x="43332" y="835"/>
                    </a:cubicBezTo>
                    <a:lnTo>
                      <a:pt x="43332" y="36894"/>
                    </a:lnTo>
                    <a:cubicBezTo>
                      <a:pt x="43332" y="37361"/>
                      <a:pt x="42965" y="37728"/>
                      <a:pt x="42498" y="37728"/>
                    </a:cubicBezTo>
                    <a:close/>
                  </a:path>
                </a:pathLst>
              </a:custGeom>
              <a:solidFill>
                <a:schemeClr val="dk1"/>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97"/>
              <p:cNvSpPr/>
              <p:nvPr/>
            </p:nvSpPr>
            <p:spPr>
              <a:xfrm>
                <a:off x="6456279" y="1169648"/>
                <a:ext cx="424318" cy="155344"/>
              </a:xfrm>
              <a:custGeom>
                <a:avLst/>
                <a:gdLst/>
                <a:ahLst/>
                <a:cxnLst/>
                <a:rect l="l" t="t" r="r" b="b"/>
                <a:pathLst>
                  <a:path w="11576" h="4238" extrusionOk="0">
                    <a:moveTo>
                      <a:pt x="10541" y="4237"/>
                    </a:moveTo>
                    <a:lnTo>
                      <a:pt x="1068" y="4237"/>
                    </a:lnTo>
                    <a:cubicBezTo>
                      <a:pt x="467" y="4237"/>
                      <a:pt x="0" y="3770"/>
                      <a:pt x="0" y="3203"/>
                    </a:cubicBezTo>
                    <a:lnTo>
                      <a:pt x="0" y="1035"/>
                    </a:lnTo>
                    <a:cubicBezTo>
                      <a:pt x="0" y="468"/>
                      <a:pt x="467" y="1"/>
                      <a:pt x="1068" y="1"/>
                    </a:cubicBezTo>
                    <a:lnTo>
                      <a:pt x="10541" y="1"/>
                    </a:lnTo>
                    <a:cubicBezTo>
                      <a:pt x="11108" y="1"/>
                      <a:pt x="11575" y="468"/>
                      <a:pt x="11575" y="1035"/>
                    </a:cubicBezTo>
                    <a:lnTo>
                      <a:pt x="11575" y="3203"/>
                    </a:lnTo>
                    <a:cubicBezTo>
                      <a:pt x="11575" y="3770"/>
                      <a:pt x="11108" y="4237"/>
                      <a:pt x="10541" y="4237"/>
                    </a:cubicBezTo>
                    <a:close/>
                  </a:path>
                </a:pathLst>
              </a:custGeom>
              <a:solidFill>
                <a:schemeClr val="accent5"/>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97"/>
              <p:cNvSpPr/>
              <p:nvPr/>
            </p:nvSpPr>
            <p:spPr>
              <a:xfrm>
                <a:off x="5597907" y="1580487"/>
                <a:ext cx="1115155" cy="678667"/>
              </a:xfrm>
              <a:custGeom>
                <a:avLst/>
                <a:gdLst/>
                <a:ahLst/>
                <a:cxnLst/>
                <a:rect l="l" t="t" r="r" b="b"/>
                <a:pathLst>
                  <a:path w="30423" h="18515" fill="none" extrusionOk="0">
                    <a:moveTo>
                      <a:pt x="367" y="1"/>
                    </a:moveTo>
                    <a:cubicBezTo>
                      <a:pt x="167" y="835"/>
                      <a:pt x="1" y="1702"/>
                      <a:pt x="101" y="2536"/>
                    </a:cubicBezTo>
                    <a:cubicBezTo>
                      <a:pt x="167" y="3403"/>
                      <a:pt x="501" y="4271"/>
                      <a:pt x="1135" y="4804"/>
                    </a:cubicBezTo>
                    <a:cubicBezTo>
                      <a:pt x="2169" y="5738"/>
                      <a:pt x="3770" y="5672"/>
                      <a:pt x="5104" y="5238"/>
                    </a:cubicBezTo>
                    <a:cubicBezTo>
                      <a:pt x="6438" y="4804"/>
                      <a:pt x="7673" y="4104"/>
                      <a:pt x="9040" y="3870"/>
                    </a:cubicBezTo>
                    <a:cubicBezTo>
                      <a:pt x="9641" y="3770"/>
                      <a:pt x="10408" y="3837"/>
                      <a:pt x="10708" y="4404"/>
                    </a:cubicBezTo>
                    <a:cubicBezTo>
                      <a:pt x="11075" y="5038"/>
                      <a:pt x="10608" y="6105"/>
                      <a:pt x="11242" y="6506"/>
                    </a:cubicBezTo>
                    <a:cubicBezTo>
                      <a:pt x="11909" y="6906"/>
                      <a:pt x="12710" y="5972"/>
                      <a:pt x="13477" y="6139"/>
                    </a:cubicBezTo>
                    <a:cubicBezTo>
                      <a:pt x="14144" y="6272"/>
                      <a:pt x="14311" y="7106"/>
                      <a:pt x="14344" y="7773"/>
                    </a:cubicBezTo>
                    <a:cubicBezTo>
                      <a:pt x="14344" y="8440"/>
                      <a:pt x="14444" y="9274"/>
                      <a:pt x="15078" y="9508"/>
                    </a:cubicBezTo>
                    <a:cubicBezTo>
                      <a:pt x="15512" y="9708"/>
                      <a:pt x="16012" y="9474"/>
                      <a:pt x="16479" y="9408"/>
                    </a:cubicBezTo>
                    <a:cubicBezTo>
                      <a:pt x="17980" y="9207"/>
                      <a:pt x="19248" y="10575"/>
                      <a:pt x="19748" y="11976"/>
                    </a:cubicBezTo>
                    <a:cubicBezTo>
                      <a:pt x="20248" y="13377"/>
                      <a:pt x="20315" y="14945"/>
                      <a:pt x="20915" y="16313"/>
                    </a:cubicBezTo>
                    <a:cubicBezTo>
                      <a:pt x="21583" y="17780"/>
                      <a:pt x="23117" y="18514"/>
                      <a:pt x="24752" y="18447"/>
                    </a:cubicBezTo>
                    <a:cubicBezTo>
                      <a:pt x="26753" y="18347"/>
                      <a:pt x="29321" y="17146"/>
                      <a:pt x="30422" y="14912"/>
                    </a:cubicBezTo>
                  </a:path>
                </a:pathLst>
              </a:custGeom>
              <a:no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97"/>
              <p:cNvSpPr/>
              <p:nvPr/>
            </p:nvSpPr>
            <p:spPr>
              <a:xfrm>
                <a:off x="5580788" y="1521471"/>
                <a:ext cx="69718" cy="64256"/>
              </a:xfrm>
              <a:custGeom>
                <a:avLst/>
                <a:gdLst/>
                <a:ahLst/>
                <a:cxnLst/>
                <a:rect l="l" t="t" r="r" b="b"/>
                <a:pathLst>
                  <a:path w="1902" h="1753" extrusionOk="0">
                    <a:moveTo>
                      <a:pt x="939" y="1"/>
                    </a:moveTo>
                    <a:cubicBezTo>
                      <a:pt x="893" y="1"/>
                      <a:pt x="848" y="4"/>
                      <a:pt x="801" y="10"/>
                    </a:cubicBezTo>
                    <a:cubicBezTo>
                      <a:pt x="334" y="76"/>
                      <a:pt x="1" y="510"/>
                      <a:pt x="67" y="1010"/>
                    </a:cubicBezTo>
                    <a:cubicBezTo>
                      <a:pt x="128" y="1437"/>
                      <a:pt x="524" y="1753"/>
                      <a:pt x="948" y="1753"/>
                    </a:cubicBezTo>
                    <a:cubicBezTo>
                      <a:pt x="988" y="1753"/>
                      <a:pt x="1028" y="1750"/>
                      <a:pt x="1068" y="1744"/>
                    </a:cubicBezTo>
                    <a:cubicBezTo>
                      <a:pt x="1568" y="1678"/>
                      <a:pt x="1902" y="1211"/>
                      <a:pt x="1802" y="744"/>
                    </a:cubicBezTo>
                    <a:cubicBezTo>
                      <a:pt x="1741" y="290"/>
                      <a:pt x="1379" y="1"/>
                      <a:pt x="939" y="1"/>
                    </a:cubicBezTo>
                    <a:close/>
                  </a:path>
                </a:pathLst>
              </a:custGeom>
              <a:solidFill>
                <a:schemeClr val="lt1"/>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97"/>
              <p:cNvSpPr/>
              <p:nvPr/>
            </p:nvSpPr>
            <p:spPr>
              <a:xfrm>
                <a:off x="6687358" y="2066838"/>
                <a:ext cx="69754" cy="64256"/>
              </a:xfrm>
              <a:custGeom>
                <a:avLst/>
                <a:gdLst/>
                <a:ahLst/>
                <a:cxnLst/>
                <a:rect l="l" t="t" r="r" b="b"/>
                <a:pathLst>
                  <a:path w="1903" h="1753" extrusionOk="0">
                    <a:moveTo>
                      <a:pt x="955" y="1"/>
                    </a:moveTo>
                    <a:cubicBezTo>
                      <a:pt x="915" y="1"/>
                      <a:pt x="875" y="3"/>
                      <a:pt x="835" y="9"/>
                    </a:cubicBezTo>
                    <a:cubicBezTo>
                      <a:pt x="334" y="76"/>
                      <a:pt x="1" y="543"/>
                      <a:pt x="67" y="1010"/>
                    </a:cubicBezTo>
                    <a:cubicBezTo>
                      <a:pt x="158" y="1464"/>
                      <a:pt x="524" y="1753"/>
                      <a:pt x="964" y="1753"/>
                    </a:cubicBezTo>
                    <a:cubicBezTo>
                      <a:pt x="1009" y="1753"/>
                      <a:pt x="1055" y="1750"/>
                      <a:pt x="1102" y="1744"/>
                    </a:cubicBezTo>
                    <a:cubicBezTo>
                      <a:pt x="1569" y="1677"/>
                      <a:pt x="1902" y="1243"/>
                      <a:pt x="1835" y="743"/>
                    </a:cubicBezTo>
                    <a:cubicBezTo>
                      <a:pt x="1774" y="316"/>
                      <a:pt x="1379" y="1"/>
                      <a:pt x="955" y="1"/>
                    </a:cubicBezTo>
                    <a:close/>
                  </a:path>
                </a:pathLst>
              </a:custGeom>
              <a:solidFill>
                <a:schemeClr val="lt1"/>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97"/>
              <p:cNvSpPr/>
              <p:nvPr/>
            </p:nvSpPr>
            <p:spPr>
              <a:xfrm>
                <a:off x="5519646" y="1267482"/>
                <a:ext cx="190789" cy="275132"/>
              </a:xfrm>
              <a:custGeom>
                <a:avLst/>
                <a:gdLst/>
                <a:ahLst/>
                <a:cxnLst/>
                <a:rect l="l" t="t" r="r" b="b"/>
                <a:pathLst>
                  <a:path w="5205" h="7506" extrusionOk="0">
                    <a:moveTo>
                      <a:pt x="4971" y="3670"/>
                    </a:moveTo>
                    <a:lnTo>
                      <a:pt x="4971" y="3670"/>
                    </a:lnTo>
                    <a:cubicBezTo>
                      <a:pt x="5138" y="3336"/>
                      <a:pt x="5204" y="2969"/>
                      <a:pt x="5204" y="2602"/>
                    </a:cubicBezTo>
                    <a:cubicBezTo>
                      <a:pt x="5204" y="1168"/>
                      <a:pt x="4037" y="0"/>
                      <a:pt x="2603" y="0"/>
                    </a:cubicBezTo>
                    <a:cubicBezTo>
                      <a:pt x="1168" y="0"/>
                      <a:pt x="1" y="1168"/>
                      <a:pt x="1" y="2602"/>
                    </a:cubicBezTo>
                    <a:cubicBezTo>
                      <a:pt x="1" y="2969"/>
                      <a:pt x="101" y="3336"/>
                      <a:pt x="234" y="3670"/>
                    </a:cubicBezTo>
                    <a:lnTo>
                      <a:pt x="234" y="3670"/>
                    </a:lnTo>
                    <a:lnTo>
                      <a:pt x="234" y="3670"/>
                    </a:lnTo>
                    <a:cubicBezTo>
                      <a:pt x="301" y="3837"/>
                      <a:pt x="401" y="3970"/>
                      <a:pt x="501" y="4103"/>
                    </a:cubicBezTo>
                    <a:cubicBezTo>
                      <a:pt x="735" y="4504"/>
                      <a:pt x="1135" y="5137"/>
                      <a:pt x="1635" y="5738"/>
                    </a:cubicBezTo>
                    <a:cubicBezTo>
                      <a:pt x="2069" y="6238"/>
                      <a:pt x="2302" y="6839"/>
                      <a:pt x="2436" y="7339"/>
                    </a:cubicBezTo>
                    <a:cubicBezTo>
                      <a:pt x="2502" y="7506"/>
                      <a:pt x="2703" y="7506"/>
                      <a:pt x="2769" y="7339"/>
                    </a:cubicBezTo>
                    <a:cubicBezTo>
                      <a:pt x="2903" y="6839"/>
                      <a:pt x="3136" y="6238"/>
                      <a:pt x="3570" y="5738"/>
                    </a:cubicBezTo>
                    <a:cubicBezTo>
                      <a:pt x="4070" y="5137"/>
                      <a:pt x="4471" y="4504"/>
                      <a:pt x="4737" y="4103"/>
                    </a:cubicBezTo>
                    <a:cubicBezTo>
                      <a:pt x="4837" y="3970"/>
                      <a:pt x="4904" y="3837"/>
                      <a:pt x="4971" y="3670"/>
                    </a:cubicBezTo>
                    <a:cubicBezTo>
                      <a:pt x="4971" y="3670"/>
                      <a:pt x="4971" y="3670"/>
                      <a:pt x="4971" y="3670"/>
                    </a:cubicBezTo>
                    <a:close/>
                  </a:path>
                </a:pathLst>
              </a:custGeom>
              <a:solidFill>
                <a:srgbClr val="CC487C"/>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97"/>
              <p:cNvSpPr/>
              <p:nvPr/>
            </p:nvSpPr>
            <p:spPr>
              <a:xfrm>
                <a:off x="5568545" y="1316381"/>
                <a:ext cx="92994" cy="92957"/>
              </a:xfrm>
              <a:custGeom>
                <a:avLst/>
                <a:gdLst/>
                <a:ahLst/>
                <a:cxnLst/>
                <a:rect l="l" t="t" r="r" b="b"/>
                <a:pathLst>
                  <a:path w="2537" h="2536" extrusionOk="0">
                    <a:moveTo>
                      <a:pt x="1269" y="1"/>
                    </a:moveTo>
                    <a:cubicBezTo>
                      <a:pt x="568" y="1"/>
                      <a:pt x="1" y="568"/>
                      <a:pt x="1" y="1268"/>
                    </a:cubicBezTo>
                    <a:cubicBezTo>
                      <a:pt x="1" y="1969"/>
                      <a:pt x="568" y="2536"/>
                      <a:pt x="1269" y="2536"/>
                    </a:cubicBezTo>
                    <a:cubicBezTo>
                      <a:pt x="1969" y="2536"/>
                      <a:pt x="2536" y="1969"/>
                      <a:pt x="2536" y="1268"/>
                    </a:cubicBezTo>
                    <a:cubicBezTo>
                      <a:pt x="2536" y="568"/>
                      <a:pt x="1969" y="1"/>
                      <a:pt x="1269" y="1"/>
                    </a:cubicBezTo>
                    <a:close/>
                  </a:path>
                </a:pathLst>
              </a:custGeom>
              <a:solidFill>
                <a:srgbClr val="F6F6F6"/>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97"/>
              <p:cNvSpPr/>
              <p:nvPr/>
            </p:nvSpPr>
            <p:spPr>
              <a:xfrm>
                <a:off x="6627462" y="1804271"/>
                <a:ext cx="189543" cy="275132"/>
              </a:xfrm>
              <a:custGeom>
                <a:avLst/>
                <a:gdLst/>
                <a:ahLst/>
                <a:cxnLst/>
                <a:rect l="l" t="t" r="r" b="b"/>
                <a:pathLst>
                  <a:path w="5171" h="7506" extrusionOk="0">
                    <a:moveTo>
                      <a:pt x="4970" y="3670"/>
                    </a:moveTo>
                    <a:lnTo>
                      <a:pt x="4970" y="3670"/>
                    </a:lnTo>
                    <a:cubicBezTo>
                      <a:pt x="5104" y="3336"/>
                      <a:pt x="5171" y="3002"/>
                      <a:pt x="5171" y="2602"/>
                    </a:cubicBezTo>
                    <a:cubicBezTo>
                      <a:pt x="5171" y="1168"/>
                      <a:pt x="4036" y="0"/>
                      <a:pt x="2602" y="0"/>
                    </a:cubicBezTo>
                    <a:cubicBezTo>
                      <a:pt x="1134" y="0"/>
                      <a:pt x="0" y="1168"/>
                      <a:pt x="0" y="2602"/>
                    </a:cubicBezTo>
                    <a:cubicBezTo>
                      <a:pt x="0" y="3002"/>
                      <a:pt x="67" y="3336"/>
                      <a:pt x="200" y="3670"/>
                    </a:cubicBezTo>
                    <a:lnTo>
                      <a:pt x="200" y="3670"/>
                    </a:lnTo>
                    <a:lnTo>
                      <a:pt x="200" y="3670"/>
                    </a:lnTo>
                    <a:cubicBezTo>
                      <a:pt x="300" y="3836"/>
                      <a:pt x="367" y="3970"/>
                      <a:pt x="467" y="4103"/>
                    </a:cubicBezTo>
                    <a:cubicBezTo>
                      <a:pt x="701" y="4503"/>
                      <a:pt x="1101" y="5137"/>
                      <a:pt x="1635" y="5738"/>
                    </a:cubicBezTo>
                    <a:cubicBezTo>
                      <a:pt x="2068" y="6238"/>
                      <a:pt x="2302" y="6838"/>
                      <a:pt x="2435" y="7339"/>
                    </a:cubicBezTo>
                    <a:cubicBezTo>
                      <a:pt x="2469" y="7506"/>
                      <a:pt x="2702" y="7506"/>
                      <a:pt x="2736" y="7339"/>
                    </a:cubicBezTo>
                    <a:cubicBezTo>
                      <a:pt x="2869" y="6838"/>
                      <a:pt x="3102" y="6238"/>
                      <a:pt x="3536" y="5738"/>
                    </a:cubicBezTo>
                    <a:cubicBezTo>
                      <a:pt x="4070" y="5137"/>
                      <a:pt x="4470" y="4503"/>
                      <a:pt x="4704" y="4103"/>
                    </a:cubicBezTo>
                    <a:cubicBezTo>
                      <a:pt x="4804" y="3970"/>
                      <a:pt x="4870" y="3836"/>
                      <a:pt x="4970" y="3670"/>
                    </a:cubicBezTo>
                    <a:cubicBezTo>
                      <a:pt x="4970" y="3670"/>
                      <a:pt x="4970" y="3670"/>
                      <a:pt x="4970" y="3670"/>
                    </a:cubicBezTo>
                    <a:close/>
                  </a:path>
                </a:pathLst>
              </a:custGeom>
              <a:solidFill>
                <a:schemeClr val="accent4"/>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97"/>
              <p:cNvSpPr/>
              <p:nvPr/>
            </p:nvSpPr>
            <p:spPr>
              <a:xfrm>
                <a:off x="6676361" y="1853170"/>
                <a:ext cx="91747" cy="92957"/>
              </a:xfrm>
              <a:custGeom>
                <a:avLst/>
                <a:gdLst/>
                <a:ahLst/>
                <a:cxnLst/>
                <a:rect l="l" t="t" r="r" b="b"/>
                <a:pathLst>
                  <a:path w="2503" h="2536" extrusionOk="0">
                    <a:moveTo>
                      <a:pt x="1268" y="1"/>
                    </a:moveTo>
                    <a:cubicBezTo>
                      <a:pt x="568" y="1"/>
                      <a:pt x="1" y="568"/>
                      <a:pt x="1" y="1268"/>
                    </a:cubicBezTo>
                    <a:cubicBezTo>
                      <a:pt x="1" y="1969"/>
                      <a:pt x="568" y="2536"/>
                      <a:pt x="1268" y="2536"/>
                    </a:cubicBezTo>
                    <a:cubicBezTo>
                      <a:pt x="1935" y="2536"/>
                      <a:pt x="2502" y="1969"/>
                      <a:pt x="2502" y="1268"/>
                    </a:cubicBezTo>
                    <a:cubicBezTo>
                      <a:pt x="2502" y="568"/>
                      <a:pt x="1935" y="1"/>
                      <a:pt x="1268" y="1"/>
                    </a:cubicBezTo>
                    <a:close/>
                  </a:path>
                </a:pathLst>
              </a:custGeom>
              <a:solidFill>
                <a:srgbClr val="F6F6F6"/>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07" name="Google Shape;1707;p97"/>
            <p:cNvSpPr/>
            <p:nvPr/>
          </p:nvSpPr>
          <p:spPr>
            <a:xfrm>
              <a:off x="7291862" y="2841477"/>
              <a:ext cx="1589544" cy="311824"/>
            </a:xfrm>
            <a:custGeom>
              <a:avLst/>
              <a:gdLst/>
              <a:ahLst/>
              <a:cxnLst/>
              <a:rect l="l" t="t" r="r" b="b"/>
              <a:pathLst>
                <a:path w="43365" h="8507" extrusionOk="0">
                  <a:moveTo>
                    <a:pt x="42531" y="8507"/>
                  </a:moveTo>
                  <a:lnTo>
                    <a:pt x="834" y="8507"/>
                  </a:lnTo>
                  <a:cubicBezTo>
                    <a:pt x="367" y="8507"/>
                    <a:pt x="0" y="8140"/>
                    <a:pt x="0" y="7673"/>
                  </a:cubicBezTo>
                  <a:lnTo>
                    <a:pt x="0" y="834"/>
                  </a:lnTo>
                  <a:cubicBezTo>
                    <a:pt x="0" y="367"/>
                    <a:pt x="367" y="0"/>
                    <a:pt x="834" y="0"/>
                  </a:cubicBezTo>
                  <a:lnTo>
                    <a:pt x="42531" y="0"/>
                  </a:lnTo>
                  <a:cubicBezTo>
                    <a:pt x="42964" y="0"/>
                    <a:pt x="43365" y="367"/>
                    <a:pt x="43365" y="834"/>
                  </a:cubicBezTo>
                  <a:lnTo>
                    <a:pt x="43365" y="7673"/>
                  </a:lnTo>
                  <a:cubicBezTo>
                    <a:pt x="43365" y="8140"/>
                    <a:pt x="42964" y="8507"/>
                    <a:pt x="42531" y="8507"/>
                  </a:cubicBezTo>
                  <a:close/>
                </a:path>
              </a:pathLst>
            </a:custGeom>
            <a:solidFill>
              <a:schemeClr val="dk1"/>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97"/>
            <p:cNvSpPr/>
            <p:nvPr/>
          </p:nvSpPr>
          <p:spPr>
            <a:xfrm>
              <a:off x="8738342" y="2982089"/>
              <a:ext cx="68508" cy="30607"/>
            </a:xfrm>
            <a:custGeom>
              <a:avLst/>
              <a:gdLst/>
              <a:ahLst/>
              <a:cxnLst/>
              <a:rect l="l" t="t" r="r" b="b"/>
              <a:pathLst>
                <a:path w="1869" h="835" fill="none" extrusionOk="0">
                  <a:moveTo>
                    <a:pt x="1" y="1"/>
                  </a:moveTo>
                  <a:lnTo>
                    <a:pt x="935" y="834"/>
                  </a:lnTo>
                  <a:lnTo>
                    <a:pt x="1869" y="1"/>
                  </a:lnTo>
                </a:path>
              </a:pathLst>
            </a:custGeom>
            <a:no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09" name="Google Shape;1709;p97"/>
          <p:cNvSpPr/>
          <p:nvPr/>
        </p:nvSpPr>
        <p:spPr>
          <a:xfrm>
            <a:off x="1487338" y="416087"/>
            <a:ext cx="2132787" cy="2132787"/>
          </a:xfrm>
          <a:custGeom>
            <a:avLst/>
            <a:gdLst/>
            <a:ahLst/>
            <a:cxnLst/>
            <a:rect l="l" t="t" r="r" b="b"/>
            <a:pathLst>
              <a:path w="16384" h="16384" extrusionOk="0">
                <a:moveTo>
                  <a:pt x="5198" y="16384"/>
                </a:moveTo>
                <a:cubicBezTo>
                  <a:pt x="2341" y="16384"/>
                  <a:pt x="1" y="14043"/>
                  <a:pt x="1" y="11186"/>
                </a:cubicBezTo>
                <a:lnTo>
                  <a:pt x="1" y="5198"/>
                </a:lnTo>
                <a:cubicBezTo>
                  <a:pt x="1" y="2341"/>
                  <a:pt x="2341" y="1"/>
                  <a:pt x="5198" y="1"/>
                </a:cubicBezTo>
                <a:lnTo>
                  <a:pt x="11186" y="1"/>
                </a:lnTo>
                <a:cubicBezTo>
                  <a:pt x="14043" y="1"/>
                  <a:pt x="16384" y="2341"/>
                  <a:pt x="16384" y="5198"/>
                </a:cubicBezTo>
                <a:lnTo>
                  <a:pt x="16384" y="11186"/>
                </a:lnTo>
                <a:cubicBezTo>
                  <a:pt x="16384" y="14043"/>
                  <a:pt x="14043" y="16384"/>
                  <a:pt x="11186" y="16384"/>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97"/>
          <p:cNvSpPr txBox="1">
            <a:spLocks noGrp="1"/>
          </p:cNvSpPr>
          <p:nvPr>
            <p:ph type="title"/>
          </p:nvPr>
        </p:nvSpPr>
        <p:spPr>
          <a:xfrm>
            <a:off x="-252917" y="3002651"/>
            <a:ext cx="569465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4800" dirty="0"/>
              <a:t>HÌNH THỨC TRIỂN KHAI</a:t>
            </a:r>
            <a:endParaRPr sz="4800" dirty="0"/>
          </a:p>
        </p:txBody>
      </p:sp>
      <p:sp>
        <p:nvSpPr>
          <p:cNvPr id="1712" name="Google Shape;1712;p97"/>
          <p:cNvSpPr txBox="1">
            <a:spLocks noGrp="1"/>
          </p:cNvSpPr>
          <p:nvPr>
            <p:ph type="title" idx="2"/>
          </p:nvPr>
        </p:nvSpPr>
        <p:spPr>
          <a:xfrm>
            <a:off x="660413" y="874237"/>
            <a:ext cx="3786600" cy="1216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ln w="9525">
                  <a:solidFill>
                    <a:schemeClr val="bg1"/>
                  </a:solidFill>
                  <a:prstDash val="solid"/>
                </a:ln>
                <a:solidFill>
                  <a:schemeClr val="tx1"/>
                </a:solidFill>
                <a:effectLst>
                  <a:outerShdw blurRad="12700" dist="38100" dir="2700000" algn="tl" rotWithShape="0">
                    <a:schemeClr val="bg1">
                      <a:lumMod val="50000"/>
                    </a:schemeClr>
                  </a:outerShdw>
                </a:effectLst>
              </a:rPr>
              <a:t>02</a:t>
            </a:r>
            <a:endParaRPr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grpSp>
        <p:nvGrpSpPr>
          <p:cNvPr id="1713" name="Google Shape;1713;p97"/>
          <p:cNvGrpSpPr/>
          <p:nvPr/>
        </p:nvGrpSpPr>
        <p:grpSpPr>
          <a:xfrm>
            <a:off x="5289424" y="583438"/>
            <a:ext cx="1607085" cy="2906683"/>
            <a:chOff x="7176300" y="708700"/>
            <a:chExt cx="1820647" cy="3292946"/>
          </a:xfrm>
        </p:grpSpPr>
        <p:sp>
          <p:nvSpPr>
            <p:cNvPr id="1714" name="Google Shape;1714;p97"/>
            <p:cNvSpPr/>
            <p:nvPr/>
          </p:nvSpPr>
          <p:spPr>
            <a:xfrm>
              <a:off x="7176300" y="708700"/>
              <a:ext cx="1820647" cy="3292946"/>
            </a:xfrm>
            <a:custGeom>
              <a:avLst/>
              <a:gdLst/>
              <a:ahLst/>
              <a:cxnLst/>
              <a:rect l="l" t="t" r="r" b="b"/>
              <a:pathLst>
                <a:path w="41977" h="87935" extrusionOk="0">
                  <a:moveTo>
                    <a:pt x="37144" y="87934"/>
                  </a:moveTo>
                  <a:lnTo>
                    <a:pt x="4833" y="87934"/>
                  </a:lnTo>
                  <a:cubicBezTo>
                    <a:pt x="2158" y="87934"/>
                    <a:pt x="0" y="85776"/>
                    <a:pt x="0" y="83132"/>
                  </a:cubicBezTo>
                  <a:lnTo>
                    <a:pt x="0" y="4803"/>
                  </a:lnTo>
                  <a:cubicBezTo>
                    <a:pt x="0" y="2158"/>
                    <a:pt x="2158" y="0"/>
                    <a:pt x="4833" y="0"/>
                  </a:cubicBezTo>
                  <a:lnTo>
                    <a:pt x="37144" y="0"/>
                  </a:lnTo>
                  <a:cubicBezTo>
                    <a:pt x="39788" y="0"/>
                    <a:pt x="41977" y="2158"/>
                    <a:pt x="41977" y="4803"/>
                  </a:cubicBezTo>
                  <a:lnTo>
                    <a:pt x="41977" y="83132"/>
                  </a:lnTo>
                  <a:cubicBezTo>
                    <a:pt x="41977" y="85776"/>
                    <a:pt x="39788" y="87934"/>
                    <a:pt x="37144" y="87934"/>
                  </a:cubicBezTo>
                  <a:close/>
                </a:path>
              </a:pathLst>
            </a:custGeom>
            <a:gradFill>
              <a:gsLst>
                <a:gs pos="0">
                  <a:schemeClr val="accent1"/>
                </a:gs>
                <a:gs pos="100000">
                  <a:schemeClr val="accent2"/>
                </a:gs>
              </a:gsLst>
              <a:lin ang="0"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97"/>
            <p:cNvSpPr/>
            <p:nvPr/>
          </p:nvSpPr>
          <p:spPr>
            <a:xfrm>
              <a:off x="7626251" y="3445008"/>
              <a:ext cx="920737" cy="278798"/>
            </a:xfrm>
            <a:custGeom>
              <a:avLst/>
              <a:gdLst/>
              <a:ahLst/>
              <a:cxnLst/>
              <a:rect l="l" t="t" r="r" b="b"/>
              <a:pathLst>
                <a:path w="25119" h="7606" extrusionOk="0">
                  <a:moveTo>
                    <a:pt x="23017" y="7606"/>
                  </a:moveTo>
                  <a:lnTo>
                    <a:pt x="2102" y="7606"/>
                  </a:lnTo>
                  <a:cubicBezTo>
                    <a:pt x="934" y="7606"/>
                    <a:pt x="0" y="6672"/>
                    <a:pt x="0" y="5504"/>
                  </a:cubicBezTo>
                  <a:lnTo>
                    <a:pt x="0" y="2102"/>
                  </a:lnTo>
                  <a:cubicBezTo>
                    <a:pt x="0" y="934"/>
                    <a:pt x="934" y="0"/>
                    <a:pt x="2102" y="0"/>
                  </a:cubicBezTo>
                  <a:lnTo>
                    <a:pt x="23017" y="0"/>
                  </a:lnTo>
                  <a:cubicBezTo>
                    <a:pt x="24184" y="0"/>
                    <a:pt x="25118" y="934"/>
                    <a:pt x="25118" y="2102"/>
                  </a:cubicBezTo>
                  <a:lnTo>
                    <a:pt x="25118" y="5504"/>
                  </a:lnTo>
                  <a:cubicBezTo>
                    <a:pt x="25118" y="6672"/>
                    <a:pt x="24184" y="7606"/>
                    <a:pt x="23017" y="7606"/>
                  </a:cubicBezTo>
                  <a:close/>
                </a:path>
              </a:pathLst>
            </a:custGeom>
            <a:solidFill>
              <a:schemeClr val="accent2"/>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16" name="Google Shape;1716;p97"/>
            <p:cNvGrpSpPr/>
            <p:nvPr/>
          </p:nvGrpSpPr>
          <p:grpSpPr>
            <a:xfrm>
              <a:off x="7292450" y="1166853"/>
              <a:ext cx="1588334" cy="1382920"/>
              <a:chOff x="5372913" y="1090178"/>
              <a:chExt cx="1588334" cy="1382920"/>
            </a:xfrm>
          </p:grpSpPr>
          <p:sp>
            <p:nvSpPr>
              <p:cNvPr id="1717" name="Google Shape;1717;p97"/>
              <p:cNvSpPr/>
              <p:nvPr/>
            </p:nvSpPr>
            <p:spPr>
              <a:xfrm>
                <a:off x="5372913" y="1090178"/>
                <a:ext cx="1588334" cy="1382920"/>
              </a:xfrm>
              <a:custGeom>
                <a:avLst/>
                <a:gdLst/>
                <a:ahLst/>
                <a:cxnLst/>
                <a:rect l="l" t="t" r="r" b="b"/>
                <a:pathLst>
                  <a:path w="43332" h="37728" extrusionOk="0">
                    <a:moveTo>
                      <a:pt x="42498" y="37728"/>
                    </a:moveTo>
                    <a:lnTo>
                      <a:pt x="835" y="37728"/>
                    </a:lnTo>
                    <a:cubicBezTo>
                      <a:pt x="368" y="37728"/>
                      <a:pt x="1" y="37361"/>
                      <a:pt x="1" y="36894"/>
                    </a:cubicBezTo>
                    <a:lnTo>
                      <a:pt x="1" y="835"/>
                    </a:lnTo>
                    <a:cubicBezTo>
                      <a:pt x="1" y="368"/>
                      <a:pt x="368" y="1"/>
                      <a:pt x="835" y="1"/>
                    </a:cubicBezTo>
                    <a:lnTo>
                      <a:pt x="42498" y="1"/>
                    </a:lnTo>
                    <a:cubicBezTo>
                      <a:pt x="42965" y="1"/>
                      <a:pt x="43332" y="368"/>
                      <a:pt x="43332" y="835"/>
                    </a:cubicBezTo>
                    <a:lnTo>
                      <a:pt x="43332" y="36894"/>
                    </a:lnTo>
                    <a:cubicBezTo>
                      <a:pt x="43332" y="37361"/>
                      <a:pt x="42965" y="37728"/>
                      <a:pt x="42498" y="37728"/>
                    </a:cubicBezTo>
                    <a:close/>
                  </a:path>
                </a:pathLst>
              </a:custGeom>
              <a:solidFill>
                <a:schemeClr val="dk1"/>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97"/>
              <p:cNvSpPr/>
              <p:nvPr/>
            </p:nvSpPr>
            <p:spPr>
              <a:xfrm>
                <a:off x="6456279" y="1169648"/>
                <a:ext cx="424318" cy="155344"/>
              </a:xfrm>
              <a:custGeom>
                <a:avLst/>
                <a:gdLst/>
                <a:ahLst/>
                <a:cxnLst/>
                <a:rect l="l" t="t" r="r" b="b"/>
                <a:pathLst>
                  <a:path w="11576" h="4238" extrusionOk="0">
                    <a:moveTo>
                      <a:pt x="10541" y="4237"/>
                    </a:moveTo>
                    <a:lnTo>
                      <a:pt x="1068" y="4237"/>
                    </a:lnTo>
                    <a:cubicBezTo>
                      <a:pt x="467" y="4237"/>
                      <a:pt x="0" y="3770"/>
                      <a:pt x="0" y="3203"/>
                    </a:cubicBezTo>
                    <a:lnTo>
                      <a:pt x="0" y="1035"/>
                    </a:lnTo>
                    <a:cubicBezTo>
                      <a:pt x="0" y="468"/>
                      <a:pt x="467" y="1"/>
                      <a:pt x="1068" y="1"/>
                    </a:cubicBezTo>
                    <a:lnTo>
                      <a:pt x="10541" y="1"/>
                    </a:lnTo>
                    <a:cubicBezTo>
                      <a:pt x="11108" y="1"/>
                      <a:pt x="11575" y="468"/>
                      <a:pt x="11575" y="1035"/>
                    </a:cubicBezTo>
                    <a:lnTo>
                      <a:pt x="11575" y="3203"/>
                    </a:lnTo>
                    <a:cubicBezTo>
                      <a:pt x="11575" y="3770"/>
                      <a:pt x="11108" y="4237"/>
                      <a:pt x="10541" y="4237"/>
                    </a:cubicBezTo>
                    <a:close/>
                  </a:path>
                </a:pathLst>
              </a:custGeom>
              <a:solidFill>
                <a:srgbClr val="CC487C"/>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97"/>
              <p:cNvSpPr/>
              <p:nvPr/>
            </p:nvSpPr>
            <p:spPr>
              <a:xfrm>
                <a:off x="5597907" y="1580487"/>
                <a:ext cx="1115155" cy="678667"/>
              </a:xfrm>
              <a:custGeom>
                <a:avLst/>
                <a:gdLst/>
                <a:ahLst/>
                <a:cxnLst/>
                <a:rect l="l" t="t" r="r" b="b"/>
                <a:pathLst>
                  <a:path w="30423" h="18515" fill="none" extrusionOk="0">
                    <a:moveTo>
                      <a:pt x="367" y="1"/>
                    </a:moveTo>
                    <a:cubicBezTo>
                      <a:pt x="167" y="835"/>
                      <a:pt x="1" y="1702"/>
                      <a:pt x="101" y="2536"/>
                    </a:cubicBezTo>
                    <a:cubicBezTo>
                      <a:pt x="167" y="3403"/>
                      <a:pt x="501" y="4271"/>
                      <a:pt x="1135" y="4804"/>
                    </a:cubicBezTo>
                    <a:cubicBezTo>
                      <a:pt x="2169" y="5738"/>
                      <a:pt x="3770" y="5672"/>
                      <a:pt x="5104" y="5238"/>
                    </a:cubicBezTo>
                    <a:cubicBezTo>
                      <a:pt x="6438" y="4804"/>
                      <a:pt x="7673" y="4104"/>
                      <a:pt x="9040" y="3870"/>
                    </a:cubicBezTo>
                    <a:cubicBezTo>
                      <a:pt x="9641" y="3770"/>
                      <a:pt x="10408" y="3837"/>
                      <a:pt x="10708" y="4404"/>
                    </a:cubicBezTo>
                    <a:cubicBezTo>
                      <a:pt x="11075" y="5038"/>
                      <a:pt x="10608" y="6105"/>
                      <a:pt x="11242" y="6506"/>
                    </a:cubicBezTo>
                    <a:cubicBezTo>
                      <a:pt x="11909" y="6906"/>
                      <a:pt x="12710" y="5972"/>
                      <a:pt x="13477" y="6139"/>
                    </a:cubicBezTo>
                    <a:cubicBezTo>
                      <a:pt x="14144" y="6272"/>
                      <a:pt x="14311" y="7106"/>
                      <a:pt x="14344" y="7773"/>
                    </a:cubicBezTo>
                    <a:cubicBezTo>
                      <a:pt x="14344" y="8440"/>
                      <a:pt x="14444" y="9274"/>
                      <a:pt x="15078" y="9508"/>
                    </a:cubicBezTo>
                    <a:cubicBezTo>
                      <a:pt x="15512" y="9708"/>
                      <a:pt x="16012" y="9474"/>
                      <a:pt x="16479" y="9408"/>
                    </a:cubicBezTo>
                    <a:cubicBezTo>
                      <a:pt x="17980" y="9207"/>
                      <a:pt x="19248" y="10575"/>
                      <a:pt x="19748" y="11976"/>
                    </a:cubicBezTo>
                    <a:cubicBezTo>
                      <a:pt x="20248" y="13377"/>
                      <a:pt x="20315" y="14945"/>
                      <a:pt x="20915" y="16313"/>
                    </a:cubicBezTo>
                    <a:cubicBezTo>
                      <a:pt x="21583" y="17780"/>
                      <a:pt x="23117" y="18514"/>
                      <a:pt x="24752" y="18447"/>
                    </a:cubicBezTo>
                    <a:cubicBezTo>
                      <a:pt x="26753" y="18347"/>
                      <a:pt x="29321" y="17146"/>
                      <a:pt x="30422" y="14912"/>
                    </a:cubicBezTo>
                  </a:path>
                </a:pathLst>
              </a:custGeom>
              <a:no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97"/>
              <p:cNvSpPr/>
              <p:nvPr/>
            </p:nvSpPr>
            <p:spPr>
              <a:xfrm>
                <a:off x="5580788" y="1521471"/>
                <a:ext cx="69718" cy="64256"/>
              </a:xfrm>
              <a:custGeom>
                <a:avLst/>
                <a:gdLst/>
                <a:ahLst/>
                <a:cxnLst/>
                <a:rect l="l" t="t" r="r" b="b"/>
                <a:pathLst>
                  <a:path w="1902" h="1753" extrusionOk="0">
                    <a:moveTo>
                      <a:pt x="939" y="1"/>
                    </a:moveTo>
                    <a:cubicBezTo>
                      <a:pt x="893" y="1"/>
                      <a:pt x="848" y="4"/>
                      <a:pt x="801" y="10"/>
                    </a:cubicBezTo>
                    <a:cubicBezTo>
                      <a:pt x="334" y="76"/>
                      <a:pt x="1" y="510"/>
                      <a:pt x="67" y="1010"/>
                    </a:cubicBezTo>
                    <a:cubicBezTo>
                      <a:pt x="128" y="1437"/>
                      <a:pt x="524" y="1753"/>
                      <a:pt x="948" y="1753"/>
                    </a:cubicBezTo>
                    <a:cubicBezTo>
                      <a:pt x="988" y="1753"/>
                      <a:pt x="1028" y="1750"/>
                      <a:pt x="1068" y="1744"/>
                    </a:cubicBezTo>
                    <a:cubicBezTo>
                      <a:pt x="1568" y="1678"/>
                      <a:pt x="1902" y="1211"/>
                      <a:pt x="1802" y="744"/>
                    </a:cubicBezTo>
                    <a:cubicBezTo>
                      <a:pt x="1741" y="290"/>
                      <a:pt x="1379" y="1"/>
                      <a:pt x="939" y="1"/>
                    </a:cubicBezTo>
                    <a:close/>
                  </a:path>
                </a:pathLst>
              </a:custGeom>
              <a:solidFill>
                <a:schemeClr val="lt1"/>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97"/>
              <p:cNvSpPr/>
              <p:nvPr/>
            </p:nvSpPr>
            <p:spPr>
              <a:xfrm>
                <a:off x="6687358" y="2066838"/>
                <a:ext cx="69754" cy="64256"/>
              </a:xfrm>
              <a:custGeom>
                <a:avLst/>
                <a:gdLst/>
                <a:ahLst/>
                <a:cxnLst/>
                <a:rect l="l" t="t" r="r" b="b"/>
                <a:pathLst>
                  <a:path w="1903" h="1753" extrusionOk="0">
                    <a:moveTo>
                      <a:pt x="955" y="1"/>
                    </a:moveTo>
                    <a:cubicBezTo>
                      <a:pt x="915" y="1"/>
                      <a:pt x="875" y="3"/>
                      <a:pt x="835" y="9"/>
                    </a:cubicBezTo>
                    <a:cubicBezTo>
                      <a:pt x="334" y="76"/>
                      <a:pt x="1" y="543"/>
                      <a:pt x="67" y="1010"/>
                    </a:cubicBezTo>
                    <a:cubicBezTo>
                      <a:pt x="158" y="1464"/>
                      <a:pt x="524" y="1753"/>
                      <a:pt x="964" y="1753"/>
                    </a:cubicBezTo>
                    <a:cubicBezTo>
                      <a:pt x="1009" y="1753"/>
                      <a:pt x="1055" y="1750"/>
                      <a:pt x="1102" y="1744"/>
                    </a:cubicBezTo>
                    <a:cubicBezTo>
                      <a:pt x="1569" y="1677"/>
                      <a:pt x="1902" y="1243"/>
                      <a:pt x="1835" y="743"/>
                    </a:cubicBezTo>
                    <a:cubicBezTo>
                      <a:pt x="1774" y="316"/>
                      <a:pt x="1379" y="1"/>
                      <a:pt x="955" y="1"/>
                    </a:cubicBezTo>
                    <a:close/>
                  </a:path>
                </a:pathLst>
              </a:custGeom>
              <a:solidFill>
                <a:schemeClr val="lt1"/>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97"/>
              <p:cNvSpPr/>
              <p:nvPr/>
            </p:nvSpPr>
            <p:spPr>
              <a:xfrm>
                <a:off x="5519646" y="1267482"/>
                <a:ext cx="190789" cy="275132"/>
              </a:xfrm>
              <a:custGeom>
                <a:avLst/>
                <a:gdLst/>
                <a:ahLst/>
                <a:cxnLst/>
                <a:rect l="l" t="t" r="r" b="b"/>
                <a:pathLst>
                  <a:path w="5205" h="7506" extrusionOk="0">
                    <a:moveTo>
                      <a:pt x="4971" y="3670"/>
                    </a:moveTo>
                    <a:lnTo>
                      <a:pt x="4971" y="3670"/>
                    </a:lnTo>
                    <a:cubicBezTo>
                      <a:pt x="5138" y="3336"/>
                      <a:pt x="5204" y="2969"/>
                      <a:pt x="5204" y="2602"/>
                    </a:cubicBezTo>
                    <a:cubicBezTo>
                      <a:pt x="5204" y="1168"/>
                      <a:pt x="4037" y="0"/>
                      <a:pt x="2603" y="0"/>
                    </a:cubicBezTo>
                    <a:cubicBezTo>
                      <a:pt x="1168" y="0"/>
                      <a:pt x="1" y="1168"/>
                      <a:pt x="1" y="2602"/>
                    </a:cubicBezTo>
                    <a:cubicBezTo>
                      <a:pt x="1" y="2969"/>
                      <a:pt x="101" y="3336"/>
                      <a:pt x="234" y="3670"/>
                    </a:cubicBezTo>
                    <a:lnTo>
                      <a:pt x="234" y="3670"/>
                    </a:lnTo>
                    <a:lnTo>
                      <a:pt x="234" y="3670"/>
                    </a:lnTo>
                    <a:cubicBezTo>
                      <a:pt x="301" y="3837"/>
                      <a:pt x="401" y="3970"/>
                      <a:pt x="501" y="4103"/>
                    </a:cubicBezTo>
                    <a:cubicBezTo>
                      <a:pt x="735" y="4504"/>
                      <a:pt x="1135" y="5137"/>
                      <a:pt x="1635" y="5738"/>
                    </a:cubicBezTo>
                    <a:cubicBezTo>
                      <a:pt x="2069" y="6238"/>
                      <a:pt x="2302" y="6839"/>
                      <a:pt x="2436" y="7339"/>
                    </a:cubicBezTo>
                    <a:cubicBezTo>
                      <a:pt x="2502" y="7506"/>
                      <a:pt x="2703" y="7506"/>
                      <a:pt x="2769" y="7339"/>
                    </a:cubicBezTo>
                    <a:cubicBezTo>
                      <a:pt x="2903" y="6839"/>
                      <a:pt x="3136" y="6238"/>
                      <a:pt x="3570" y="5738"/>
                    </a:cubicBezTo>
                    <a:cubicBezTo>
                      <a:pt x="4070" y="5137"/>
                      <a:pt x="4471" y="4504"/>
                      <a:pt x="4737" y="4103"/>
                    </a:cubicBezTo>
                    <a:cubicBezTo>
                      <a:pt x="4837" y="3970"/>
                      <a:pt x="4904" y="3837"/>
                      <a:pt x="4971" y="3670"/>
                    </a:cubicBezTo>
                    <a:cubicBezTo>
                      <a:pt x="4971" y="3670"/>
                      <a:pt x="4971" y="3670"/>
                      <a:pt x="4971" y="3670"/>
                    </a:cubicBezTo>
                    <a:close/>
                  </a:path>
                </a:pathLst>
              </a:custGeom>
              <a:solidFill>
                <a:srgbClr val="CC487C"/>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97"/>
              <p:cNvSpPr/>
              <p:nvPr/>
            </p:nvSpPr>
            <p:spPr>
              <a:xfrm>
                <a:off x="5568545" y="1316381"/>
                <a:ext cx="92994" cy="92957"/>
              </a:xfrm>
              <a:custGeom>
                <a:avLst/>
                <a:gdLst/>
                <a:ahLst/>
                <a:cxnLst/>
                <a:rect l="l" t="t" r="r" b="b"/>
                <a:pathLst>
                  <a:path w="2537" h="2536" extrusionOk="0">
                    <a:moveTo>
                      <a:pt x="1269" y="1"/>
                    </a:moveTo>
                    <a:cubicBezTo>
                      <a:pt x="568" y="1"/>
                      <a:pt x="1" y="568"/>
                      <a:pt x="1" y="1268"/>
                    </a:cubicBezTo>
                    <a:cubicBezTo>
                      <a:pt x="1" y="1969"/>
                      <a:pt x="568" y="2536"/>
                      <a:pt x="1269" y="2536"/>
                    </a:cubicBezTo>
                    <a:cubicBezTo>
                      <a:pt x="1969" y="2536"/>
                      <a:pt x="2536" y="1969"/>
                      <a:pt x="2536" y="1268"/>
                    </a:cubicBezTo>
                    <a:cubicBezTo>
                      <a:pt x="2536" y="568"/>
                      <a:pt x="1969" y="1"/>
                      <a:pt x="1269" y="1"/>
                    </a:cubicBezTo>
                    <a:close/>
                  </a:path>
                </a:pathLst>
              </a:custGeom>
              <a:solidFill>
                <a:srgbClr val="F6F6F6"/>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97"/>
              <p:cNvSpPr/>
              <p:nvPr/>
            </p:nvSpPr>
            <p:spPr>
              <a:xfrm>
                <a:off x="6627462" y="1804271"/>
                <a:ext cx="189543" cy="275132"/>
              </a:xfrm>
              <a:custGeom>
                <a:avLst/>
                <a:gdLst/>
                <a:ahLst/>
                <a:cxnLst/>
                <a:rect l="l" t="t" r="r" b="b"/>
                <a:pathLst>
                  <a:path w="5171" h="7506" extrusionOk="0">
                    <a:moveTo>
                      <a:pt x="4970" y="3670"/>
                    </a:moveTo>
                    <a:lnTo>
                      <a:pt x="4970" y="3670"/>
                    </a:lnTo>
                    <a:cubicBezTo>
                      <a:pt x="5104" y="3336"/>
                      <a:pt x="5171" y="3002"/>
                      <a:pt x="5171" y="2602"/>
                    </a:cubicBezTo>
                    <a:cubicBezTo>
                      <a:pt x="5171" y="1168"/>
                      <a:pt x="4036" y="0"/>
                      <a:pt x="2602" y="0"/>
                    </a:cubicBezTo>
                    <a:cubicBezTo>
                      <a:pt x="1134" y="0"/>
                      <a:pt x="0" y="1168"/>
                      <a:pt x="0" y="2602"/>
                    </a:cubicBezTo>
                    <a:cubicBezTo>
                      <a:pt x="0" y="3002"/>
                      <a:pt x="67" y="3336"/>
                      <a:pt x="200" y="3670"/>
                    </a:cubicBezTo>
                    <a:lnTo>
                      <a:pt x="200" y="3670"/>
                    </a:lnTo>
                    <a:lnTo>
                      <a:pt x="200" y="3670"/>
                    </a:lnTo>
                    <a:cubicBezTo>
                      <a:pt x="300" y="3836"/>
                      <a:pt x="367" y="3970"/>
                      <a:pt x="467" y="4103"/>
                    </a:cubicBezTo>
                    <a:cubicBezTo>
                      <a:pt x="701" y="4503"/>
                      <a:pt x="1101" y="5137"/>
                      <a:pt x="1635" y="5738"/>
                    </a:cubicBezTo>
                    <a:cubicBezTo>
                      <a:pt x="2068" y="6238"/>
                      <a:pt x="2302" y="6838"/>
                      <a:pt x="2435" y="7339"/>
                    </a:cubicBezTo>
                    <a:cubicBezTo>
                      <a:pt x="2469" y="7506"/>
                      <a:pt x="2702" y="7506"/>
                      <a:pt x="2736" y="7339"/>
                    </a:cubicBezTo>
                    <a:cubicBezTo>
                      <a:pt x="2869" y="6838"/>
                      <a:pt x="3102" y="6238"/>
                      <a:pt x="3536" y="5738"/>
                    </a:cubicBezTo>
                    <a:cubicBezTo>
                      <a:pt x="4070" y="5137"/>
                      <a:pt x="4470" y="4503"/>
                      <a:pt x="4704" y="4103"/>
                    </a:cubicBezTo>
                    <a:cubicBezTo>
                      <a:pt x="4804" y="3970"/>
                      <a:pt x="4870" y="3836"/>
                      <a:pt x="4970" y="3670"/>
                    </a:cubicBezTo>
                    <a:cubicBezTo>
                      <a:pt x="4970" y="3670"/>
                      <a:pt x="4970" y="3670"/>
                      <a:pt x="4970" y="3670"/>
                    </a:cubicBezTo>
                    <a:close/>
                  </a:path>
                </a:pathLst>
              </a:custGeom>
              <a:solidFill>
                <a:srgbClr val="CC487C"/>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97"/>
              <p:cNvSpPr/>
              <p:nvPr/>
            </p:nvSpPr>
            <p:spPr>
              <a:xfrm>
                <a:off x="6676361" y="1853170"/>
                <a:ext cx="91747" cy="92957"/>
              </a:xfrm>
              <a:custGeom>
                <a:avLst/>
                <a:gdLst/>
                <a:ahLst/>
                <a:cxnLst/>
                <a:rect l="l" t="t" r="r" b="b"/>
                <a:pathLst>
                  <a:path w="2503" h="2536" extrusionOk="0">
                    <a:moveTo>
                      <a:pt x="1268" y="1"/>
                    </a:moveTo>
                    <a:cubicBezTo>
                      <a:pt x="568" y="1"/>
                      <a:pt x="1" y="568"/>
                      <a:pt x="1" y="1268"/>
                    </a:cubicBezTo>
                    <a:cubicBezTo>
                      <a:pt x="1" y="1969"/>
                      <a:pt x="568" y="2536"/>
                      <a:pt x="1268" y="2536"/>
                    </a:cubicBezTo>
                    <a:cubicBezTo>
                      <a:pt x="1935" y="2536"/>
                      <a:pt x="2502" y="1969"/>
                      <a:pt x="2502" y="1268"/>
                    </a:cubicBezTo>
                    <a:cubicBezTo>
                      <a:pt x="2502" y="568"/>
                      <a:pt x="1935" y="1"/>
                      <a:pt x="1268" y="1"/>
                    </a:cubicBezTo>
                    <a:close/>
                  </a:path>
                </a:pathLst>
              </a:custGeom>
              <a:solidFill>
                <a:srgbClr val="F6F6F6"/>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26" name="Google Shape;1726;p97"/>
            <p:cNvSpPr/>
            <p:nvPr/>
          </p:nvSpPr>
          <p:spPr>
            <a:xfrm>
              <a:off x="7291862" y="2841477"/>
              <a:ext cx="1589544" cy="311824"/>
            </a:xfrm>
            <a:custGeom>
              <a:avLst/>
              <a:gdLst/>
              <a:ahLst/>
              <a:cxnLst/>
              <a:rect l="l" t="t" r="r" b="b"/>
              <a:pathLst>
                <a:path w="43365" h="8507" extrusionOk="0">
                  <a:moveTo>
                    <a:pt x="42531" y="8507"/>
                  </a:moveTo>
                  <a:lnTo>
                    <a:pt x="834" y="8507"/>
                  </a:lnTo>
                  <a:cubicBezTo>
                    <a:pt x="367" y="8507"/>
                    <a:pt x="0" y="8140"/>
                    <a:pt x="0" y="7673"/>
                  </a:cubicBezTo>
                  <a:lnTo>
                    <a:pt x="0" y="834"/>
                  </a:lnTo>
                  <a:cubicBezTo>
                    <a:pt x="0" y="367"/>
                    <a:pt x="367" y="0"/>
                    <a:pt x="834" y="0"/>
                  </a:cubicBezTo>
                  <a:lnTo>
                    <a:pt x="42531" y="0"/>
                  </a:lnTo>
                  <a:cubicBezTo>
                    <a:pt x="42964" y="0"/>
                    <a:pt x="43365" y="367"/>
                    <a:pt x="43365" y="834"/>
                  </a:cubicBezTo>
                  <a:lnTo>
                    <a:pt x="43365" y="7673"/>
                  </a:lnTo>
                  <a:cubicBezTo>
                    <a:pt x="43365" y="8140"/>
                    <a:pt x="42964" y="8507"/>
                    <a:pt x="42531" y="8507"/>
                  </a:cubicBezTo>
                  <a:close/>
                </a:path>
              </a:pathLst>
            </a:custGeom>
            <a:solidFill>
              <a:schemeClr val="dk1"/>
            </a:solid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97"/>
            <p:cNvSpPr/>
            <p:nvPr/>
          </p:nvSpPr>
          <p:spPr>
            <a:xfrm>
              <a:off x="8738342" y="2982089"/>
              <a:ext cx="68508" cy="30607"/>
            </a:xfrm>
            <a:custGeom>
              <a:avLst/>
              <a:gdLst/>
              <a:ahLst/>
              <a:cxnLst/>
              <a:rect l="l" t="t" r="r" b="b"/>
              <a:pathLst>
                <a:path w="1869" h="835" fill="none" extrusionOk="0">
                  <a:moveTo>
                    <a:pt x="1" y="1"/>
                  </a:moveTo>
                  <a:lnTo>
                    <a:pt x="935" y="834"/>
                  </a:lnTo>
                  <a:lnTo>
                    <a:pt x="1869" y="1"/>
                  </a:lnTo>
                </a:path>
              </a:pathLst>
            </a:custGeom>
            <a:noFill/>
            <a:ln w="9525"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 name="Google Shape;1868;p103">
            <a:extLst>
              <a:ext uri="{FF2B5EF4-FFF2-40B4-BE49-F238E27FC236}">
                <a16:creationId xmlns:a16="http://schemas.microsoft.com/office/drawing/2014/main" id="{02CEB5DA-B6C0-157A-6FE8-0CFD757ECE6A}"/>
              </a:ext>
            </a:extLst>
          </p:cNvPr>
          <p:cNvSpPr txBox="1">
            <a:spLocks noGrp="1"/>
          </p:cNvSpPr>
          <p:nvPr>
            <p:ph type="subTitle" idx="1"/>
          </p:nvPr>
        </p:nvSpPr>
        <p:spPr>
          <a:xfrm>
            <a:off x="1129525" y="4050951"/>
            <a:ext cx="4981200" cy="623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err="1"/>
              <a:t>Chuyển</a:t>
            </a:r>
            <a:r>
              <a:rPr lang="en-US" dirty="0"/>
              <a:t> </a:t>
            </a:r>
            <a:r>
              <a:rPr lang="en-US" dirty="0" err="1"/>
              <a:t>đổi</a:t>
            </a:r>
            <a:r>
              <a:rPr lang="en-US" dirty="0"/>
              <a:t> </a:t>
            </a:r>
            <a:r>
              <a:rPr lang="en-US" dirty="0" err="1"/>
              <a:t>số</a:t>
            </a:r>
            <a:r>
              <a:rPr lang="en-US" dirty="0"/>
              <a:t> </a:t>
            </a:r>
            <a:r>
              <a:rPr lang="en-US" dirty="0" err="1"/>
              <a:t>bắt</a:t>
            </a:r>
            <a:r>
              <a:rPr lang="en-US" dirty="0"/>
              <a:t> </a:t>
            </a:r>
            <a:r>
              <a:rPr lang="en-US" dirty="0" err="1"/>
              <a:t>đầu</a:t>
            </a:r>
            <a:r>
              <a:rPr lang="en-US" dirty="0"/>
              <a:t> </a:t>
            </a:r>
            <a:r>
              <a:rPr lang="en-US" dirty="0" err="1"/>
              <a:t>từ</a:t>
            </a:r>
            <a:r>
              <a:rPr lang="en-US" dirty="0"/>
              <a:t> </a:t>
            </a:r>
            <a:r>
              <a:rPr lang="en-US" dirty="0" err="1"/>
              <a:t>nhận</a:t>
            </a:r>
            <a:r>
              <a:rPr lang="en-US" dirty="0"/>
              <a:t> </a:t>
            </a:r>
            <a:r>
              <a:rPr lang="en-US" dirty="0" err="1"/>
              <a:t>thức</a:t>
            </a:r>
            <a:r>
              <a:rPr lang="en-US" dirty="0"/>
              <a:t> </a:t>
            </a:r>
            <a:r>
              <a:rPr lang="en-US" dirty="0" err="1"/>
              <a:t>đúng</a:t>
            </a:r>
            <a:endParaRPr dirty="0"/>
          </a:p>
        </p:txBody>
      </p:sp>
      <p:sp>
        <p:nvSpPr>
          <p:cNvPr id="36" name="Slide Number Placeholder 3">
            <a:extLst>
              <a:ext uri="{FF2B5EF4-FFF2-40B4-BE49-F238E27FC236}">
                <a16:creationId xmlns:a16="http://schemas.microsoft.com/office/drawing/2014/main" id="{946EF226-4403-5DDA-4085-8FDF2A6D76FB}"/>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11</a:t>
            </a:fld>
            <a:endParaRPr lang="x-none" sz="1000">
              <a:solidFill>
                <a:schemeClr val="tx1">
                  <a:lumMod val="50000"/>
                </a:schemeClr>
              </a:solidFill>
            </a:endParaRPr>
          </a:p>
        </p:txBody>
      </p:sp>
      <p:sp>
        <p:nvSpPr>
          <p:cNvPr id="37" name="Google Shape;941;g11e46ec54ed_1_3016">
            <a:extLst>
              <a:ext uri="{FF2B5EF4-FFF2-40B4-BE49-F238E27FC236}">
                <a16:creationId xmlns:a16="http://schemas.microsoft.com/office/drawing/2014/main" id="{F0765A47-8BC4-3594-DE45-6127FB863ED7}"/>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2448772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5F447A7-B260-E9CF-D032-29241B0B714E}"/>
              </a:ext>
            </a:extLst>
          </p:cNvPr>
          <p:cNvSpPr/>
          <p:nvPr/>
        </p:nvSpPr>
        <p:spPr>
          <a:xfrm>
            <a:off x="21345" y="883470"/>
            <a:ext cx="713250" cy="1503245"/>
          </a:xfrm>
          <a:prstGeom prst="rect">
            <a:avLst/>
          </a:prstGeom>
          <a:solidFill>
            <a:srgbClr val="FBFBFB"/>
          </a:solidFill>
          <a:ln>
            <a:solidFill>
              <a:srgbClr val="FCFCF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9" name="Rectangle 8">
            <a:extLst>
              <a:ext uri="{FF2B5EF4-FFF2-40B4-BE49-F238E27FC236}">
                <a16:creationId xmlns:a16="http://schemas.microsoft.com/office/drawing/2014/main" id="{9597E723-6A2C-136E-7FBF-1B4D1741401F}"/>
              </a:ext>
            </a:extLst>
          </p:cNvPr>
          <p:cNvSpPr/>
          <p:nvPr/>
        </p:nvSpPr>
        <p:spPr>
          <a:xfrm>
            <a:off x="21345" y="3801361"/>
            <a:ext cx="1181100" cy="1315026"/>
          </a:xfrm>
          <a:prstGeom prst="rect">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5" name="Google Shape;111;p1">
            <a:extLst>
              <a:ext uri="{FF2B5EF4-FFF2-40B4-BE49-F238E27FC236}">
                <a16:creationId xmlns:a16="http://schemas.microsoft.com/office/drawing/2014/main" id="{B8C9CB98-C835-31DD-7EFD-4D18CC1B80F7}"/>
              </a:ext>
            </a:extLst>
          </p:cNvPr>
          <p:cNvPicPr preferRelativeResize="0"/>
          <p:nvPr/>
        </p:nvPicPr>
        <p:blipFill rotWithShape="1">
          <a:blip r:embed="rId2">
            <a:alphaModFix/>
          </a:blip>
          <a:srcRect/>
          <a:stretch/>
        </p:blipFill>
        <p:spPr>
          <a:xfrm>
            <a:off x="1380632" y="2360051"/>
            <a:ext cx="1654996" cy="1655763"/>
          </a:xfrm>
          <a:prstGeom prst="rect">
            <a:avLst/>
          </a:prstGeom>
          <a:noFill/>
          <a:ln>
            <a:noFill/>
          </a:ln>
        </p:spPr>
      </p:pic>
      <p:sp>
        <p:nvSpPr>
          <p:cNvPr id="6" name="TextBox 5">
            <a:extLst>
              <a:ext uri="{FF2B5EF4-FFF2-40B4-BE49-F238E27FC236}">
                <a16:creationId xmlns:a16="http://schemas.microsoft.com/office/drawing/2014/main" id="{6FF2BE76-774A-7622-1E72-040AB0FD11A1}"/>
              </a:ext>
            </a:extLst>
          </p:cNvPr>
          <p:cNvSpPr txBox="1"/>
          <p:nvPr/>
        </p:nvSpPr>
        <p:spPr>
          <a:xfrm>
            <a:off x="454537" y="1298595"/>
            <a:ext cx="4882125" cy="646331"/>
          </a:xfrm>
          <a:prstGeom prst="rect">
            <a:avLst/>
          </a:prstGeom>
          <a:noFill/>
        </p:spPr>
        <p:txBody>
          <a:bodyPr wrap="square" rtlCol="0">
            <a:spAutoFit/>
          </a:bodyPr>
          <a:lstStyle/>
          <a:p>
            <a:r>
              <a:rPr lang="en-US" sz="1800" dirty="0" err="1">
                <a:latin typeface="Montserrat" panose="00000500000000000000" pitchFamily="2" charset="0"/>
              </a:rPr>
              <a:t>Tổ</a:t>
            </a:r>
            <a:r>
              <a:rPr lang="en-US" sz="1800" dirty="0">
                <a:latin typeface="Montserrat" panose="00000500000000000000" pitchFamily="2" charset="0"/>
              </a:rPr>
              <a:t> </a:t>
            </a:r>
            <a:r>
              <a:rPr lang="en-US" sz="1800" dirty="0" err="1">
                <a:latin typeface="Montserrat" panose="00000500000000000000" pitchFamily="2" charset="0"/>
              </a:rPr>
              <a:t>chức</a:t>
            </a:r>
            <a:r>
              <a:rPr lang="en-US" sz="1800" dirty="0">
                <a:latin typeface="Montserrat" panose="00000500000000000000" pitchFamily="2" charset="0"/>
              </a:rPr>
              <a:t> </a:t>
            </a:r>
            <a:r>
              <a:rPr lang="en-US" sz="1800" dirty="0" err="1">
                <a:latin typeface="Montserrat" panose="00000500000000000000" pitchFamily="2" charset="0"/>
              </a:rPr>
              <a:t>các</a:t>
            </a:r>
            <a:r>
              <a:rPr lang="en-US" sz="1800" dirty="0">
                <a:latin typeface="Montserrat" panose="00000500000000000000" pitchFamily="2" charset="0"/>
              </a:rPr>
              <a:t> </a:t>
            </a:r>
            <a:r>
              <a:rPr lang="en-US" sz="1800" dirty="0" err="1">
                <a:latin typeface="Montserrat" panose="00000500000000000000" pitchFamily="2" charset="0"/>
              </a:rPr>
              <a:t>khóa</a:t>
            </a:r>
            <a:r>
              <a:rPr lang="en-US" sz="1800" dirty="0">
                <a:latin typeface="Montserrat" panose="00000500000000000000" pitchFamily="2" charset="0"/>
              </a:rPr>
              <a:t> </a:t>
            </a:r>
            <a:r>
              <a:rPr lang="en-US" sz="1800" dirty="0" err="1">
                <a:latin typeface="Montserrat" panose="00000500000000000000" pitchFamily="2" charset="0"/>
              </a:rPr>
              <a:t>học</a:t>
            </a:r>
            <a:r>
              <a:rPr lang="en-US" sz="1800" dirty="0">
                <a:latin typeface="Montserrat" panose="00000500000000000000" pitchFamily="2" charset="0"/>
              </a:rPr>
              <a:t> </a:t>
            </a:r>
            <a:r>
              <a:rPr lang="en-US" sz="1800" dirty="0" err="1">
                <a:latin typeface="Montserrat" panose="00000500000000000000" pitchFamily="2" charset="0"/>
              </a:rPr>
              <a:t>thông</a:t>
            </a:r>
            <a:r>
              <a:rPr lang="en-US" sz="1800" dirty="0">
                <a:latin typeface="Montserrat" panose="00000500000000000000" pitchFamily="2" charset="0"/>
              </a:rPr>
              <a:t> qua         </a:t>
            </a:r>
            <a:r>
              <a:rPr lang="en-US" sz="1800" b="1" dirty="0" err="1">
                <a:latin typeface="Montserrat" panose="00000500000000000000" pitchFamily="2" charset="0"/>
              </a:rPr>
              <a:t>nền</a:t>
            </a:r>
            <a:r>
              <a:rPr lang="en-US" sz="1800" b="1" dirty="0">
                <a:latin typeface="Montserrat" panose="00000500000000000000" pitchFamily="2" charset="0"/>
              </a:rPr>
              <a:t> </a:t>
            </a:r>
            <a:r>
              <a:rPr lang="en-US" sz="1800" b="1" dirty="0" err="1">
                <a:latin typeface="Montserrat" panose="00000500000000000000" pitchFamily="2" charset="0"/>
              </a:rPr>
              <a:t>tảng</a:t>
            </a:r>
            <a:r>
              <a:rPr lang="en-US" sz="1800" b="1" dirty="0">
                <a:latin typeface="Montserrat" panose="00000500000000000000" pitchFamily="2" charset="0"/>
              </a:rPr>
              <a:t> </a:t>
            </a:r>
            <a:r>
              <a:rPr lang="en-US" sz="1800" b="1" dirty="0" err="1">
                <a:latin typeface="Montserrat" panose="00000500000000000000" pitchFamily="2" charset="0"/>
              </a:rPr>
              <a:t>đào</a:t>
            </a:r>
            <a:r>
              <a:rPr lang="en-US" sz="1800" b="1" dirty="0">
                <a:latin typeface="Montserrat" panose="00000500000000000000" pitchFamily="2" charset="0"/>
              </a:rPr>
              <a:t> </a:t>
            </a:r>
            <a:r>
              <a:rPr lang="en-US" sz="1800" b="1" dirty="0" err="1">
                <a:latin typeface="Montserrat" panose="00000500000000000000" pitchFamily="2" charset="0"/>
              </a:rPr>
              <a:t>tạo</a:t>
            </a:r>
            <a:r>
              <a:rPr lang="en-US" sz="1800" b="1" dirty="0">
                <a:latin typeface="Montserrat" panose="00000500000000000000" pitchFamily="2" charset="0"/>
              </a:rPr>
              <a:t> </a:t>
            </a:r>
            <a:r>
              <a:rPr lang="en-US" sz="1800" b="1" dirty="0" err="1">
                <a:latin typeface="Montserrat" panose="00000500000000000000" pitchFamily="2" charset="0"/>
              </a:rPr>
              <a:t>trực</a:t>
            </a:r>
            <a:r>
              <a:rPr lang="en-US" sz="1800" b="1" dirty="0">
                <a:latin typeface="Montserrat" panose="00000500000000000000" pitchFamily="2" charset="0"/>
              </a:rPr>
              <a:t> </a:t>
            </a:r>
            <a:r>
              <a:rPr lang="en-US" sz="1800" b="1" dirty="0" err="1">
                <a:latin typeface="Montserrat" panose="00000500000000000000" pitchFamily="2" charset="0"/>
              </a:rPr>
              <a:t>tuyến</a:t>
            </a:r>
            <a:r>
              <a:rPr lang="en-US" sz="1800" b="1" dirty="0">
                <a:latin typeface="Montserrat" panose="00000500000000000000" pitchFamily="2" charset="0"/>
              </a:rPr>
              <a:t> </a:t>
            </a:r>
            <a:r>
              <a:rPr lang="en-US" sz="1800" b="1" dirty="0" err="1">
                <a:latin typeface="Montserrat" panose="00000500000000000000" pitchFamily="2" charset="0"/>
              </a:rPr>
              <a:t>mở</a:t>
            </a:r>
            <a:r>
              <a:rPr lang="en-US" sz="1800" b="1" dirty="0">
                <a:latin typeface="Montserrat" panose="00000500000000000000" pitchFamily="2" charset="0"/>
              </a:rPr>
              <a:t> </a:t>
            </a:r>
            <a:r>
              <a:rPr lang="en-US" sz="1800" b="1" dirty="0" err="1">
                <a:latin typeface="Montserrat" panose="00000500000000000000" pitchFamily="2" charset="0"/>
              </a:rPr>
              <a:t>đại</a:t>
            </a:r>
            <a:r>
              <a:rPr lang="en-US" sz="1800" b="1" dirty="0">
                <a:latin typeface="Montserrat" panose="00000500000000000000" pitchFamily="2" charset="0"/>
              </a:rPr>
              <a:t> </a:t>
            </a:r>
            <a:r>
              <a:rPr lang="en-US" sz="1800" b="1" dirty="0" err="1">
                <a:latin typeface="Montserrat" panose="00000500000000000000" pitchFamily="2" charset="0"/>
              </a:rPr>
              <a:t>trà</a:t>
            </a:r>
            <a:endParaRPr lang="en-US" sz="1800" b="1" dirty="0">
              <a:latin typeface="Montserrat" panose="00000500000000000000" pitchFamily="2" charset="0"/>
            </a:endParaRPr>
          </a:p>
        </p:txBody>
      </p:sp>
      <p:sp>
        <p:nvSpPr>
          <p:cNvPr id="10" name="TextBox 9">
            <a:extLst>
              <a:ext uri="{FF2B5EF4-FFF2-40B4-BE49-F238E27FC236}">
                <a16:creationId xmlns:a16="http://schemas.microsoft.com/office/drawing/2014/main" id="{BDD934D9-920D-3627-BE44-0B0F32871891}"/>
              </a:ext>
            </a:extLst>
          </p:cNvPr>
          <p:cNvSpPr txBox="1"/>
          <p:nvPr/>
        </p:nvSpPr>
        <p:spPr>
          <a:xfrm>
            <a:off x="4488351" y="2508698"/>
            <a:ext cx="3154509" cy="369332"/>
          </a:xfrm>
          <a:prstGeom prst="rect">
            <a:avLst/>
          </a:prstGeom>
          <a:noFill/>
        </p:spPr>
        <p:txBody>
          <a:bodyPr wrap="square" rtlCol="0">
            <a:spAutoFit/>
          </a:bodyPr>
          <a:lstStyle/>
          <a:p>
            <a:r>
              <a:rPr lang="en-US" sz="1800" i="1" dirty="0" err="1">
                <a:latin typeface="Montserrat" panose="00000500000000000000" pitchFamily="2" charset="0"/>
              </a:rPr>
              <a:t>Truy</a:t>
            </a:r>
            <a:r>
              <a:rPr lang="en-US" sz="1800" i="1" dirty="0">
                <a:latin typeface="Montserrat" panose="00000500000000000000" pitchFamily="2" charset="0"/>
              </a:rPr>
              <a:t> </a:t>
            </a:r>
            <a:r>
              <a:rPr lang="en-US" sz="1800" i="1" dirty="0" err="1">
                <a:latin typeface="Montserrat" panose="00000500000000000000" pitchFamily="2" charset="0"/>
              </a:rPr>
              <a:t>cập</a:t>
            </a:r>
            <a:r>
              <a:rPr lang="en-US" sz="1800" i="1" dirty="0">
                <a:latin typeface="Montserrat" panose="00000500000000000000" pitchFamily="2" charset="0"/>
              </a:rPr>
              <a:t> </a:t>
            </a:r>
            <a:r>
              <a:rPr lang="en-US" sz="1800" i="1" dirty="0" err="1">
                <a:latin typeface="Montserrat" panose="00000500000000000000" pitchFamily="2" charset="0"/>
              </a:rPr>
              <a:t>mọi</a:t>
            </a:r>
            <a:r>
              <a:rPr lang="en-US" sz="1800" i="1" dirty="0">
                <a:latin typeface="Montserrat" panose="00000500000000000000" pitchFamily="2" charset="0"/>
              </a:rPr>
              <a:t> </a:t>
            </a:r>
            <a:r>
              <a:rPr lang="en-US" sz="1800" i="1" dirty="0" err="1">
                <a:latin typeface="Montserrat" panose="00000500000000000000" pitchFamily="2" charset="0"/>
              </a:rPr>
              <a:t>lúc</a:t>
            </a:r>
            <a:r>
              <a:rPr lang="en-US" sz="1800" i="1" dirty="0">
                <a:latin typeface="Montserrat" panose="00000500000000000000" pitchFamily="2" charset="0"/>
              </a:rPr>
              <a:t>, </a:t>
            </a:r>
            <a:r>
              <a:rPr lang="en-US" sz="1800" i="1" dirty="0" err="1">
                <a:latin typeface="Montserrat" panose="00000500000000000000" pitchFamily="2" charset="0"/>
              </a:rPr>
              <a:t>mọi</a:t>
            </a:r>
            <a:r>
              <a:rPr lang="en-US" sz="1800" i="1" dirty="0">
                <a:latin typeface="Montserrat" panose="00000500000000000000" pitchFamily="2" charset="0"/>
              </a:rPr>
              <a:t> </a:t>
            </a:r>
            <a:r>
              <a:rPr lang="en-US" sz="1800" i="1" dirty="0" err="1">
                <a:latin typeface="Montserrat" panose="00000500000000000000" pitchFamily="2" charset="0"/>
              </a:rPr>
              <a:t>nơi</a:t>
            </a:r>
            <a:endParaRPr lang="en-US" sz="1800" i="1" dirty="0">
              <a:latin typeface="Montserrat" panose="00000500000000000000" pitchFamily="2" charset="0"/>
            </a:endParaRPr>
          </a:p>
        </p:txBody>
      </p:sp>
      <p:sp>
        <p:nvSpPr>
          <p:cNvPr id="11" name="Isosceles Triangle 10">
            <a:extLst>
              <a:ext uri="{FF2B5EF4-FFF2-40B4-BE49-F238E27FC236}">
                <a16:creationId xmlns:a16="http://schemas.microsoft.com/office/drawing/2014/main" id="{18787419-3CB4-DA52-8198-A649DCA2083A}"/>
              </a:ext>
            </a:extLst>
          </p:cNvPr>
          <p:cNvSpPr/>
          <p:nvPr/>
        </p:nvSpPr>
        <p:spPr>
          <a:xfrm rot="5400000">
            <a:off x="4233677" y="2646685"/>
            <a:ext cx="175666" cy="16038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903541FE-1E17-ADF1-7662-EE277E5F4E46}"/>
              </a:ext>
            </a:extLst>
          </p:cNvPr>
          <p:cNvSpPr/>
          <p:nvPr/>
        </p:nvSpPr>
        <p:spPr>
          <a:xfrm rot="5400000">
            <a:off x="4233677" y="3133282"/>
            <a:ext cx="175666" cy="16038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3C90EC01-C8CE-86E8-7D2D-10DE33538BA5}"/>
              </a:ext>
            </a:extLst>
          </p:cNvPr>
          <p:cNvSpPr txBox="1"/>
          <p:nvPr/>
        </p:nvSpPr>
        <p:spPr>
          <a:xfrm>
            <a:off x="4488351" y="3002399"/>
            <a:ext cx="4198449" cy="369332"/>
          </a:xfrm>
          <a:prstGeom prst="rect">
            <a:avLst/>
          </a:prstGeom>
          <a:noFill/>
        </p:spPr>
        <p:txBody>
          <a:bodyPr wrap="square" rtlCol="0">
            <a:spAutoFit/>
          </a:bodyPr>
          <a:lstStyle/>
          <a:p>
            <a:r>
              <a:rPr lang="en-US" sz="1800" i="1" dirty="0" err="1">
                <a:latin typeface="Montserrat" panose="00000500000000000000" pitchFamily="2" charset="0"/>
              </a:rPr>
              <a:t>Nội</a:t>
            </a:r>
            <a:r>
              <a:rPr lang="en-US" sz="1800" i="1" dirty="0">
                <a:latin typeface="Montserrat" panose="00000500000000000000" pitchFamily="2" charset="0"/>
              </a:rPr>
              <a:t> dung </a:t>
            </a:r>
            <a:r>
              <a:rPr lang="en-US" sz="1800" i="1" dirty="0" err="1">
                <a:latin typeface="Montserrat" panose="00000500000000000000" pitchFamily="2" charset="0"/>
              </a:rPr>
              <a:t>có</a:t>
            </a:r>
            <a:r>
              <a:rPr lang="en-US" sz="1800" i="1" dirty="0">
                <a:latin typeface="Montserrat" panose="00000500000000000000" pitchFamily="2" charset="0"/>
              </a:rPr>
              <a:t> </a:t>
            </a:r>
            <a:r>
              <a:rPr lang="en-US" sz="1800" i="1" dirty="0" err="1">
                <a:latin typeface="Montserrat" panose="00000500000000000000" pitchFamily="2" charset="0"/>
              </a:rPr>
              <a:t>sẵn</a:t>
            </a:r>
            <a:r>
              <a:rPr lang="en-US" sz="1800" i="1" dirty="0">
                <a:latin typeface="Montserrat" panose="00000500000000000000" pitchFamily="2" charset="0"/>
              </a:rPr>
              <a:t>, </a:t>
            </a:r>
            <a:r>
              <a:rPr lang="en-US" sz="1800" i="1" dirty="0" err="1">
                <a:latin typeface="Montserrat" panose="00000500000000000000" pitchFamily="2" charset="0"/>
              </a:rPr>
              <a:t>cập</a:t>
            </a:r>
            <a:r>
              <a:rPr lang="en-US" sz="1800" i="1" dirty="0">
                <a:latin typeface="Montserrat" panose="00000500000000000000" pitchFamily="2" charset="0"/>
              </a:rPr>
              <a:t> </a:t>
            </a:r>
            <a:r>
              <a:rPr lang="en-US" sz="1800" i="1" dirty="0" err="1">
                <a:latin typeface="Montserrat" panose="00000500000000000000" pitchFamily="2" charset="0"/>
              </a:rPr>
              <a:t>nhật</a:t>
            </a:r>
            <a:r>
              <a:rPr lang="en-US" sz="1800" i="1" dirty="0">
                <a:latin typeface="Montserrat" panose="00000500000000000000" pitchFamily="2" charset="0"/>
              </a:rPr>
              <a:t> </a:t>
            </a:r>
            <a:r>
              <a:rPr lang="en-US" sz="1800" i="1" dirty="0" err="1">
                <a:latin typeface="Montserrat" panose="00000500000000000000" pitchFamily="2" charset="0"/>
              </a:rPr>
              <a:t>liên</a:t>
            </a:r>
            <a:r>
              <a:rPr lang="en-US" sz="1800" i="1" dirty="0">
                <a:latin typeface="Montserrat" panose="00000500000000000000" pitchFamily="2" charset="0"/>
              </a:rPr>
              <a:t> </a:t>
            </a:r>
            <a:r>
              <a:rPr lang="en-US" sz="1800" i="1" dirty="0" err="1">
                <a:latin typeface="Montserrat" panose="00000500000000000000" pitchFamily="2" charset="0"/>
              </a:rPr>
              <a:t>tục</a:t>
            </a:r>
            <a:endParaRPr lang="en-US" sz="1800" i="1" dirty="0">
              <a:latin typeface="Montserrat" panose="00000500000000000000" pitchFamily="2" charset="0"/>
            </a:endParaRPr>
          </a:p>
        </p:txBody>
      </p:sp>
      <p:sp>
        <p:nvSpPr>
          <p:cNvPr id="14" name="Isosceles Triangle 13">
            <a:extLst>
              <a:ext uri="{FF2B5EF4-FFF2-40B4-BE49-F238E27FC236}">
                <a16:creationId xmlns:a16="http://schemas.microsoft.com/office/drawing/2014/main" id="{8646BB20-48BC-9A45-6593-383C2637D7EE}"/>
              </a:ext>
            </a:extLst>
          </p:cNvPr>
          <p:cNvSpPr/>
          <p:nvPr/>
        </p:nvSpPr>
        <p:spPr>
          <a:xfrm rot="5400000">
            <a:off x="4241126" y="3604347"/>
            <a:ext cx="175666" cy="16038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2142F62-CC0B-AF87-4DBF-04ABAF7C6A36}"/>
              </a:ext>
            </a:extLst>
          </p:cNvPr>
          <p:cNvSpPr txBox="1"/>
          <p:nvPr/>
        </p:nvSpPr>
        <p:spPr>
          <a:xfrm>
            <a:off x="4495800" y="3473464"/>
            <a:ext cx="4198449" cy="369332"/>
          </a:xfrm>
          <a:prstGeom prst="rect">
            <a:avLst/>
          </a:prstGeom>
          <a:noFill/>
        </p:spPr>
        <p:txBody>
          <a:bodyPr wrap="square" rtlCol="0">
            <a:spAutoFit/>
          </a:bodyPr>
          <a:lstStyle/>
          <a:p>
            <a:r>
              <a:rPr lang="en-US" sz="1800" i="1" dirty="0" err="1">
                <a:latin typeface="Montserrat" panose="00000500000000000000" pitchFamily="2" charset="0"/>
              </a:rPr>
              <a:t>Dễ</a:t>
            </a:r>
            <a:r>
              <a:rPr lang="en-US" sz="1800" i="1" dirty="0">
                <a:latin typeface="Montserrat" panose="00000500000000000000" pitchFamily="2" charset="0"/>
              </a:rPr>
              <a:t> </a:t>
            </a:r>
            <a:r>
              <a:rPr lang="en-US" sz="1800" i="1" dirty="0" err="1">
                <a:latin typeface="Montserrat" panose="00000500000000000000" pitchFamily="2" charset="0"/>
              </a:rPr>
              <a:t>dàng</a:t>
            </a:r>
            <a:r>
              <a:rPr lang="en-US" sz="1800" i="1" dirty="0">
                <a:latin typeface="Montserrat" panose="00000500000000000000" pitchFamily="2" charset="0"/>
              </a:rPr>
              <a:t> </a:t>
            </a:r>
            <a:r>
              <a:rPr lang="en-US" sz="1800" i="1" dirty="0" err="1">
                <a:latin typeface="Montserrat" panose="00000500000000000000" pitchFamily="2" charset="0"/>
              </a:rPr>
              <a:t>tải</a:t>
            </a:r>
            <a:r>
              <a:rPr lang="en-US" sz="1800" i="1" dirty="0">
                <a:latin typeface="Montserrat" panose="00000500000000000000" pitchFamily="2" charset="0"/>
              </a:rPr>
              <a:t> </a:t>
            </a:r>
            <a:r>
              <a:rPr lang="en-US" sz="1800" i="1" dirty="0" err="1">
                <a:latin typeface="Montserrat" panose="00000500000000000000" pitchFamily="2" charset="0"/>
              </a:rPr>
              <a:t>xuống</a:t>
            </a:r>
            <a:r>
              <a:rPr lang="en-US" sz="1800" i="1" dirty="0">
                <a:latin typeface="Montserrat" panose="00000500000000000000" pitchFamily="2" charset="0"/>
              </a:rPr>
              <a:t> </a:t>
            </a:r>
            <a:r>
              <a:rPr lang="en-US" sz="1800" i="1" dirty="0" err="1">
                <a:latin typeface="Montserrat" panose="00000500000000000000" pitchFamily="2" charset="0"/>
              </a:rPr>
              <a:t>và</a:t>
            </a:r>
            <a:r>
              <a:rPr lang="en-US" sz="1800" i="1" dirty="0">
                <a:latin typeface="Montserrat" panose="00000500000000000000" pitchFamily="2" charset="0"/>
              </a:rPr>
              <a:t> chia </a:t>
            </a:r>
            <a:r>
              <a:rPr lang="en-US" sz="1800" i="1" dirty="0" err="1">
                <a:latin typeface="Montserrat" panose="00000500000000000000" pitchFamily="2" charset="0"/>
              </a:rPr>
              <a:t>sẻ</a:t>
            </a:r>
            <a:endParaRPr lang="en-US" sz="1800" i="1" dirty="0">
              <a:latin typeface="Montserrat" panose="00000500000000000000" pitchFamily="2" charset="0"/>
            </a:endParaRPr>
          </a:p>
        </p:txBody>
      </p:sp>
      <p:sp>
        <p:nvSpPr>
          <p:cNvPr id="16" name="Google Shape;1350;p88">
            <a:extLst>
              <a:ext uri="{FF2B5EF4-FFF2-40B4-BE49-F238E27FC236}">
                <a16:creationId xmlns:a16="http://schemas.microsoft.com/office/drawing/2014/main" id="{D59449C2-B385-E7F5-69B3-E00E83DFE541}"/>
              </a:ext>
            </a:extLst>
          </p:cNvPr>
          <p:cNvSpPr txBox="1">
            <a:spLocks noGrp="1"/>
          </p:cNvSpPr>
          <p:nvPr>
            <p:ph type="title"/>
          </p:nvPr>
        </p:nvSpPr>
        <p:spPr>
          <a:xfrm>
            <a:off x="713250" y="206463"/>
            <a:ext cx="7717500" cy="36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600">
                <a:latin typeface="Montserrat" panose="00000500000000000000" pitchFamily="2" charset="0"/>
                <a:cs typeface="Calibri" panose="020F0502020204030204" pitchFamily="34" charset="0"/>
              </a:rPr>
              <a:t>HÌNH THỨC TRIỂN KHAI</a:t>
            </a:r>
            <a:endParaRPr sz="2600" dirty="0">
              <a:latin typeface="Montserrat" panose="00000500000000000000" pitchFamily="2" charset="0"/>
              <a:cs typeface="Calibri" panose="020F0502020204030204" pitchFamily="34" charset="0"/>
            </a:endParaRPr>
          </a:p>
        </p:txBody>
      </p:sp>
      <p:sp>
        <p:nvSpPr>
          <p:cNvPr id="17" name="Slide Number Placeholder 3">
            <a:extLst>
              <a:ext uri="{FF2B5EF4-FFF2-40B4-BE49-F238E27FC236}">
                <a16:creationId xmlns:a16="http://schemas.microsoft.com/office/drawing/2014/main" id="{BDBC0ECD-AC2F-0EA1-8E34-1978137FB0B0}"/>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12</a:t>
            </a:fld>
            <a:endParaRPr lang="x-none" sz="1000">
              <a:solidFill>
                <a:schemeClr val="tx1">
                  <a:lumMod val="50000"/>
                </a:schemeClr>
              </a:solidFill>
            </a:endParaRPr>
          </a:p>
        </p:txBody>
      </p:sp>
      <p:sp>
        <p:nvSpPr>
          <p:cNvPr id="18" name="Google Shape;941;g11e46ec54ed_1_3016">
            <a:extLst>
              <a:ext uri="{FF2B5EF4-FFF2-40B4-BE49-F238E27FC236}">
                <a16:creationId xmlns:a16="http://schemas.microsoft.com/office/drawing/2014/main" id="{0FCB1849-B178-B049-D47B-CD4FD6C40905}"/>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10959881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67137C0-CE5E-EC4C-D307-CDCB7689B29A}"/>
              </a:ext>
            </a:extLst>
          </p:cNvPr>
          <p:cNvSpPr/>
          <p:nvPr/>
        </p:nvSpPr>
        <p:spPr>
          <a:xfrm>
            <a:off x="541382" y="1771155"/>
            <a:ext cx="2788920" cy="3359594"/>
          </a:xfrm>
          <a:prstGeom prst="rect">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A9CC12B-7DB2-8E34-6799-B97CF8E56C4D}"/>
              </a:ext>
            </a:extLst>
          </p:cNvPr>
          <p:cNvSpPr/>
          <p:nvPr/>
        </p:nvSpPr>
        <p:spPr>
          <a:xfrm>
            <a:off x="-1" y="17644"/>
            <a:ext cx="3002831" cy="3518036"/>
          </a:xfrm>
          <a:prstGeom prst="rect">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2">
            <a:extLst>
              <a:ext uri="{FF2B5EF4-FFF2-40B4-BE49-F238E27FC236}">
                <a16:creationId xmlns:a16="http://schemas.microsoft.com/office/drawing/2014/main" id="{0BAB5CEF-CBAB-1AD0-47FD-5A26D224103F}"/>
              </a:ext>
            </a:extLst>
          </p:cNvPr>
          <p:cNvSpPr txBox="1">
            <a:spLocks/>
          </p:cNvSpPr>
          <p:nvPr/>
        </p:nvSpPr>
        <p:spPr>
          <a:xfrm>
            <a:off x="3330302" y="276853"/>
            <a:ext cx="5116676" cy="363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r>
              <a:rPr lang="en-US" sz="2600" dirty="0"/>
              <a:t>HÌNH THỨC TRIỂN KHAI</a:t>
            </a:r>
          </a:p>
        </p:txBody>
      </p:sp>
      <p:sp>
        <p:nvSpPr>
          <p:cNvPr id="16" name="TextBox 15">
            <a:extLst>
              <a:ext uri="{FF2B5EF4-FFF2-40B4-BE49-F238E27FC236}">
                <a16:creationId xmlns:a16="http://schemas.microsoft.com/office/drawing/2014/main" id="{CDB9E9BB-0F0B-536A-5686-7E6ADFFBEE03}"/>
              </a:ext>
            </a:extLst>
          </p:cNvPr>
          <p:cNvSpPr txBox="1"/>
          <p:nvPr/>
        </p:nvSpPr>
        <p:spPr>
          <a:xfrm>
            <a:off x="3648196" y="1119177"/>
            <a:ext cx="4198449" cy="646331"/>
          </a:xfrm>
          <a:prstGeom prst="rect">
            <a:avLst/>
          </a:prstGeom>
          <a:noFill/>
        </p:spPr>
        <p:txBody>
          <a:bodyPr wrap="square" rtlCol="0">
            <a:spAutoFit/>
          </a:bodyPr>
          <a:lstStyle/>
          <a:p>
            <a:r>
              <a:rPr lang="en-US" sz="1800" dirty="0" err="1">
                <a:latin typeface="Montserrat" panose="00000500000000000000" pitchFamily="2" charset="0"/>
              </a:rPr>
              <a:t>Giới</a:t>
            </a:r>
            <a:r>
              <a:rPr lang="en-US" sz="1800" dirty="0">
                <a:latin typeface="Montserrat" panose="00000500000000000000" pitchFamily="2" charset="0"/>
              </a:rPr>
              <a:t> </a:t>
            </a:r>
            <a:r>
              <a:rPr lang="en-US" sz="1800" dirty="0" err="1">
                <a:latin typeface="Montserrat" panose="00000500000000000000" pitchFamily="2" charset="0"/>
              </a:rPr>
              <a:t>thiệu</a:t>
            </a:r>
            <a:r>
              <a:rPr lang="en-US" sz="1800" dirty="0">
                <a:latin typeface="Montserrat" panose="00000500000000000000" pitchFamily="2" charset="0"/>
              </a:rPr>
              <a:t> </a:t>
            </a:r>
            <a:r>
              <a:rPr lang="en-US" sz="1800" dirty="0" err="1">
                <a:latin typeface="Montserrat" panose="00000500000000000000" pitchFamily="2" charset="0"/>
              </a:rPr>
              <a:t>kênh</a:t>
            </a:r>
            <a:r>
              <a:rPr lang="en-US" sz="1800" dirty="0">
                <a:latin typeface="Montserrat" panose="00000500000000000000" pitchFamily="2" charset="0"/>
              </a:rPr>
              <a:t> </a:t>
            </a:r>
            <a:r>
              <a:rPr lang="en-US" sz="1800" dirty="0" err="1">
                <a:latin typeface="Montserrat" panose="00000500000000000000" pitchFamily="2" charset="0"/>
              </a:rPr>
              <a:t>thông</a:t>
            </a:r>
            <a:r>
              <a:rPr lang="en-US" sz="1800" dirty="0">
                <a:latin typeface="Montserrat" panose="00000500000000000000" pitchFamily="2" charset="0"/>
              </a:rPr>
              <a:t> tin</a:t>
            </a:r>
            <a:r>
              <a:rPr lang="en-US" sz="1800" b="1" dirty="0">
                <a:latin typeface="Montserrat" panose="00000500000000000000" pitchFamily="2" charset="0"/>
              </a:rPr>
              <a:t>          </a:t>
            </a:r>
            <a:r>
              <a:rPr lang="en-US" sz="1800" b="1" dirty="0" err="1">
                <a:latin typeface="Montserrat" panose="00000500000000000000" pitchFamily="2" charset="0"/>
              </a:rPr>
              <a:t>Zalo</a:t>
            </a:r>
            <a:r>
              <a:rPr lang="en-US" sz="1800" b="1" dirty="0">
                <a:latin typeface="Montserrat" panose="00000500000000000000" pitchFamily="2" charset="0"/>
              </a:rPr>
              <a:t> OA </a:t>
            </a:r>
            <a:r>
              <a:rPr lang="en-US" sz="1800" dirty="0">
                <a:latin typeface="Montserrat" panose="00000500000000000000" pitchFamily="2" charset="0"/>
              </a:rPr>
              <a:t>“</a:t>
            </a:r>
            <a:r>
              <a:rPr lang="en-US" sz="1800" b="1" dirty="0" err="1">
                <a:latin typeface="Montserrat" panose="00000500000000000000" pitchFamily="2" charset="0"/>
              </a:rPr>
              <a:t>Chuyển</a:t>
            </a:r>
            <a:r>
              <a:rPr lang="en-US" sz="1800" b="1" dirty="0">
                <a:latin typeface="Montserrat" panose="00000500000000000000" pitchFamily="2" charset="0"/>
              </a:rPr>
              <a:t> </a:t>
            </a:r>
            <a:r>
              <a:rPr lang="en-US" sz="1800" b="1" dirty="0" err="1">
                <a:latin typeface="Montserrat" panose="00000500000000000000" pitchFamily="2" charset="0"/>
              </a:rPr>
              <a:t>đổi</a:t>
            </a:r>
            <a:r>
              <a:rPr lang="en-US" sz="1800" b="1" dirty="0">
                <a:latin typeface="Montserrat" panose="00000500000000000000" pitchFamily="2" charset="0"/>
              </a:rPr>
              <a:t> </a:t>
            </a:r>
            <a:r>
              <a:rPr lang="en-US" sz="1800" b="1" dirty="0" err="1">
                <a:latin typeface="Montserrat" panose="00000500000000000000" pitchFamily="2" charset="0"/>
              </a:rPr>
              <a:t>số</a:t>
            </a:r>
            <a:r>
              <a:rPr lang="en-US" sz="1800" b="1" dirty="0">
                <a:latin typeface="Montserrat" panose="00000500000000000000" pitchFamily="2" charset="0"/>
              </a:rPr>
              <a:t> </a:t>
            </a:r>
            <a:r>
              <a:rPr lang="en-US" sz="1800" b="1" dirty="0" err="1">
                <a:latin typeface="Montserrat" panose="00000500000000000000" pitchFamily="2" charset="0"/>
              </a:rPr>
              <a:t>quốc</a:t>
            </a:r>
            <a:r>
              <a:rPr lang="en-US" sz="1800" b="1" dirty="0">
                <a:latin typeface="Montserrat" panose="00000500000000000000" pitchFamily="2" charset="0"/>
              </a:rPr>
              <a:t> </a:t>
            </a:r>
            <a:r>
              <a:rPr lang="en-US" sz="1800" b="1" dirty="0" err="1">
                <a:latin typeface="Montserrat" panose="00000500000000000000" pitchFamily="2" charset="0"/>
              </a:rPr>
              <a:t>gia</a:t>
            </a:r>
            <a:r>
              <a:rPr lang="en-US" sz="1800" dirty="0">
                <a:latin typeface="Montserrat" panose="00000500000000000000" pitchFamily="2" charset="0"/>
              </a:rPr>
              <a:t>”</a:t>
            </a:r>
          </a:p>
        </p:txBody>
      </p:sp>
      <p:sp>
        <p:nvSpPr>
          <p:cNvPr id="17" name="TextBox 16">
            <a:extLst>
              <a:ext uri="{FF2B5EF4-FFF2-40B4-BE49-F238E27FC236}">
                <a16:creationId xmlns:a16="http://schemas.microsoft.com/office/drawing/2014/main" id="{7637F628-B0A0-4C44-DF10-A7FA97E63FB2}"/>
              </a:ext>
            </a:extLst>
          </p:cNvPr>
          <p:cNvSpPr txBox="1"/>
          <p:nvPr/>
        </p:nvSpPr>
        <p:spPr>
          <a:xfrm>
            <a:off x="3895230" y="1875500"/>
            <a:ext cx="3877170" cy="646331"/>
          </a:xfrm>
          <a:prstGeom prst="rect">
            <a:avLst/>
          </a:prstGeom>
          <a:noFill/>
        </p:spPr>
        <p:txBody>
          <a:bodyPr wrap="square" rtlCol="0">
            <a:spAutoFit/>
          </a:bodyPr>
          <a:lstStyle/>
          <a:p>
            <a:r>
              <a:rPr lang="en-US" sz="1800" i="1" dirty="0" err="1">
                <a:latin typeface="Montserrat" panose="00000500000000000000" pitchFamily="2" charset="0"/>
              </a:rPr>
              <a:t>Trước</a:t>
            </a:r>
            <a:r>
              <a:rPr lang="en-US" sz="1800" i="1" dirty="0">
                <a:latin typeface="Montserrat" panose="00000500000000000000" pitchFamily="2" charset="0"/>
              </a:rPr>
              <a:t> </a:t>
            </a:r>
            <a:r>
              <a:rPr lang="en-US" sz="1800" i="1" dirty="0" err="1">
                <a:latin typeface="Montserrat" panose="00000500000000000000" pitchFamily="2" charset="0"/>
              </a:rPr>
              <a:t>khi</a:t>
            </a:r>
            <a:r>
              <a:rPr lang="en-US" sz="1800" i="1" dirty="0">
                <a:latin typeface="Montserrat" panose="00000500000000000000" pitchFamily="2" charset="0"/>
              </a:rPr>
              <a:t> </a:t>
            </a:r>
            <a:r>
              <a:rPr lang="en-US" sz="1800" i="1" dirty="0" err="1">
                <a:latin typeface="Montserrat" panose="00000500000000000000" pitchFamily="2" charset="0"/>
              </a:rPr>
              <a:t>tham</a:t>
            </a:r>
            <a:r>
              <a:rPr lang="en-US" sz="1800" i="1" dirty="0">
                <a:latin typeface="Montserrat" panose="00000500000000000000" pitchFamily="2" charset="0"/>
              </a:rPr>
              <a:t> </a:t>
            </a:r>
            <a:r>
              <a:rPr lang="en-US" sz="1800" i="1" dirty="0" err="1">
                <a:latin typeface="Montserrat" panose="00000500000000000000" pitchFamily="2" charset="0"/>
              </a:rPr>
              <a:t>gia</a:t>
            </a:r>
            <a:r>
              <a:rPr lang="en-US" sz="1800" i="1" dirty="0">
                <a:latin typeface="Montserrat" panose="00000500000000000000" pitchFamily="2" charset="0"/>
              </a:rPr>
              <a:t> </a:t>
            </a:r>
            <a:r>
              <a:rPr lang="en-US" sz="1800" i="1" dirty="0" err="1">
                <a:latin typeface="Montserrat" panose="00000500000000000000" pitchFamily="2" charset="0"/>
              </a:rPr>
              <a:t>học</a:t>
            </a:r>
            <a:r>
              <a:rPr lang="en-US" sz="1800" i="1">
                <a:latin typeface="Montserrat" panose="00000500000000000000" pitchFamily="2" charset="0"/>
              </a:rPr>
              <a:t>, </a:t>
            </a:r>
            <a:br>
              <a:rPr lang="en-US" sz="1800" i="1">
                <a:latin typeface="Montserrat" panose="00000500000000000000" pitchFamily="2" charset="0"/>
              </a:rPr>
            </a:br>
            <a:r>
              <a:rPr lang="en-US" sz="1800" i="1">
                <a:latin typeface="Montserrat" panose="00000500000000000000" pitchFamily="2" charset="0"/>
              </a:rPr>
              <a:t>quét mã QR </a:t>
            </a:r>
            <a:r>
              <a:rPr lang="en-US" sz="1800" i="1" dirty="0" err="1">
                <a:latin typeface="Montserrat" panose="00000500000000000000" pitchFamily="2" charset="0"/>
              </a:rPr>
              <a:t>Zalo</a:t>
            </a:r>
            <a:r>
              <a:rPr lang="en-US" sz="1800" i="1" dirty="0">
                <a:latin typeface="Montserrat" panose="00000500000000000000" pitchFamily="2" charset="0"/>
              </a:rPr>
              <a:t> OA </a:t>
            </a:r>
            <a:r>
              <a:rPr lang="en-US" sz="1800" i="1" dirty="0" err="1">
                <a:latin typeface="Montserrat" panose="00000500000000000000" pitchFamily="2" charset="0"/>
              </a:rPr>
              <a:t>để</a:t>
            </a:r>
            <a:r>
              <a:rPr lang="en-US" sz="1800" i="1" dirty="0">
                <a:latin typeface="Montserrat" panose="00000500000000000000" pitchFamily="2" charset="0"/>
              </a:rPr>
              <a:t> </a:t>
            </a:r>
            <a:r>
              <a:rPr lang="en-US" sz="1800" i="1" dirty="0" err="1">
                <a:latin typeface="Montserrat" panose="00000500000000000000" pitchFamily="2" charset="0"/>
              </a:rPr>
              <a:t>kết</a:t>
            </a:r>
            <a:r>
              <a:rPr lang="en-US" sz="1800" i="1" dirty="0">
                <a:latin typeface="Montserrat" panose="00000500000000000000" pitchFamily="2" charset="0"/>
              </a:rPr>
              <a:t> </a:t>
            </a:r>
            <a:r>
              <a:rPr lang="en-US" sz="1800" i="1" dirty="0" err="1">
                <a:latin typeface="Montserrat" panose="00000500000000000000" pitchFamily="2" charset="0"/>
              </a:rPr>
              <a:t>nối</a:t>
            </a:r>
            <a:endParaRPr lang="en-US" sz="1800" i="1" dirty="0">
              <a:latin typeface="Montserrat" panose="00000500000000000000" pitchFamily="2" charset="0"/>
            </a:endParaRPr>
          </a:p>
        </p:txBody>
      </p:sp>
      <p:sp>
        <p:nvSpPr>
          <p:cNvPr id="18" name="Isosceles Triangle 17">
            <a:extLst>
              <a:ext uri="{FF2B5EF4-FFF2-40B4-BE49-F238E27FC236}">
                <a16:creationId xmlns:a16="http://schemas.microsoft.com/office/drawing/2014/main" id="{57B0A357-61FE-FC69-3E85-7A6BE34FA28E}"/>
              </a:ext>
            </a:extLst>
          </p:cNvPr>
          <p:cNvSpPr/>
          <p:nvPr/>
        </p:nvSpPr>
        <p:spPr>
          <a:xfrm rot="5400000">
            <a:off x="3640556" y="2013487"/>
            <a:ext cx="175666" cy="16038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a:extLst>
              <a:ext uri="{FF2B5EF4-FFF2-40B4-BE49-F238E27FC236}">
                <a16:creationId xmlns:a16="http://schemas.microsoft.com/office/drawing/2014/main" id="{CC5C2965-379D-437F-1CFB-AD86F59BA2BD}"/>
              </a:ext>
            </a:extLst>
          </p:cNvPr>
          <p:cNvSpPr/>
          <p:nvPr/>
        </p:nvSpPr>
        <p:spPr>
          <a:xfrm rot="5400000">
            <a:off x="3648005" y="2971149"/>
            <a:ext cx="175666" cy="16038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0E7F8A8E-6B94-572B-7646-F6E3C3681D07}"/>
              </a:ext>
            </a:extLst>
          </p:cNvPr>
          <p:cNvSpPr txBox="1"/>
          <p:nvPr/>
        </p:nvSpPr>
        <p:spPr>
          <a:xfrm>
            <a:off x="3883350" y="2840266"/>
            <a:ext cx="2906070" cy="1200329"/>
          </a:xfrm>
          <a:prstGeom prst="rect">
            <a:avLst/>
          </a:prstGeom>
          <a:noFill/>
        </p:spPr>
        <p:txBody>
          <a:bodyPr wrap="square" rtlCol="0">
            <a:spAutoFit/>
          </a:bodyPr>
          <a:lstStyle/>
          <a:p>
            <a:r>
              <a:rPr lang="en-US" sz="1800" i="1" dirty="0" err="1">
                <a:latin typeface="Montserrat" panose="00000500000000000000" pitchFamily="2" charset="0"/>
              </a:rPr>
              <a:t>Trong</a:t>
            </a:r>
            <a:r>
              <a:rPr lang="en-US" sz="1800" i="1" dirty="0">
                <a:latin typeface="Montserrat" panose="00000500000000000000" pitchFamily="2" charset="0"/>
              </a:rPr>
              <a:t> </a:t>
            </a:r>
            <a:r>
              <a:rPr lang="en-US" sz="1800" i="1" dirty="0" err="1">
                <a:latin typeface="Montserrat" panose="00000500000000000000" pitchFamily="2" charset="0"/>
              </a:rPr>
              <a:t>khi</a:t>
            </a:r>
            <a:r>
              <a:rPr lang="en-US" sz="1800" i="1" dirty="0">
                <a:latin typeface="Montserrat" panose="00000500000000000000" pitchFamily="2" charset="0"/>
              </a:rPr>
              <a:t> </a:t>
            </a:r>
            <a:r>
              <a:rPr lang="en-US" sz="1800" i="1" dirty="0" err="1">
                <a:latin typeface="Montserrat" panose="00000500000000000000" pitchFamily="2" charset="0"/>
              </a:rPr>
              <a:t>học</a:t>
            </a:r>
            <a:r>
              <a:rPr lang="en-US" sz="1800" i="1" dirty="0">
                <a:latin typeface="Montserrat" panose="00000500000000000000" pitchFamily="2" charset="0"/>
              </a:rPr>
              <a:t>, </a:t>
            </a:r>
            <a:r>
              <a:rPr lang="en-US" sz="1800" i="1" dirty="0" err="1">
                <a:latin typeface="Montserrat" panose="00000500000000000000" pitchFamily="2" charset="0"/>
              </a:rPr>
              <a:t>sử</a:t>
            </a:r>
            <a:r>
              <a:rPr lang="en-US" sz="1800" i="1" dirty="0">
                <a:latin typeface="Montserrat" panose="00000500000000000000" pitchFamily="2" charset="0"/>
              </a:rPr>
              <a:t> </a:t>
            </a:r>
            <a:r>
              <a:rPr lang="en-US" sz="1800" i="1" dirty="0" err="1">
                <a:latin typeface="Montserrat" panose="00000500000000000000" pitchFamily="2" charset="0"/>
              </a:rPr>
              <a:t>dụng</a:t>
            </a:r>
            <a:r>
              <a:rPr lang="en-US" sz="1800" i="1" dirty="0">
                <a:latin typeface="Montserrat" panose="00000500000000000000" pitchFamily="2" charset="0"/>
              </a:rPr>
              <a:t> </a:t>
            </a:r>
            <a:r>
              <a:rPr lang="en-US" sz="1800" i="1" dirty="0" err="1">
                <a:latin typeface="Montserrat" panose="00000500000000000000" pitchFamily="2" charset="0"/>
              </a:rPr>
              <a:t>Zalo</a:t>
            </a:r>
            <a:r>
              <a:rPr lang="en-US" sz="1800" i="1" dirty="0">
                <a:latin typeface="Montserrat" panose="00000500000000000000" pitchFamily="2" charset="0"/>
              </a:rPr>
              <a:t> OA </a:t>
            </a:r>
            <a:r>
              <a:rPr lang="en-US" sz="1800" i="1" dirty="0" err="1">
                <a:latin typeface="Montserrat" panose="00000500000000000000" pitchFamily="2" charset="0"/>
              </a:rPr>
              <a:t>như</a:t>
            </a:r>
            <a:r>
              <a:rPr lang="en-US" sz="1800" i="1" dirty="0">
                <a:latin typeface="Montserrat" panose="00000500000000000000" pitchFamily="2" charset="0"/>
              </a:rPr>
              <a:t> </a:t>
            </a:r>
            <a:r>
              <a:rPr lang="en-US" sz="1800" i="1" dirty="0" err="1">
                <a:latin typeface="Montserrat" panose="00000500000000000000" pitchFamily="2" charset="0"/>
              </a:rPr>
              <a:t>kênh</a:t>
            </a:r>
            <a:r>
              <a:rPr lang="en-US" sz="1800" i="1" dirty="0">
                <a:latin typeface="Montserrat" panose="00000500000000000000" pitchFamily="2" charset="0"/>
              </a:rPr>
              <a:t>    </a:t>
            </a:r>
            <a:r>
              <a:rPr lang="en-US" sz="1800" i="1" dirty="0" err="1">
                <a:latin typeface="Montserrat" panose="00000500000000000000" pitchFamily="2" charset="0"/>
              </a:rPr>
              <a:t>cập</a:t>
            </a:r>
            <a:r>
              <a:rPr lang="en-US" sz="1800" i="1" dirty="0">
                <a:latin typeface="Montserrat" panose="00000500000000000000" pitchFamily="2" charset="0"/>
              </a:rPr>
              <a:t> </a:t>
            </a:r>
            <a:r>
              <a:rPr lang="en-US" sz="1800" i="1" dirty="0" err="1">
                <a:latin typeface="Montserrat" panose="00000500000000000000" pitchFamily="2" charset="0"/>
              </a:rPr>
              <a:t>nhật</a:t>
            </a:r>
            <a:r>
              <a:rPr lang="en-US" sz="1800" i="1" dirty="0">
                <a:latin typeface="Montserrat" panose="00000500000000000000" pitchFamily="2" charset="0"/>
              </a:rPr>
              <a:t> </a:t>
            </a:r>
            <a:r>
              <a:rPr lang="en-US" sz="1800" i="1" dirty="0" err="1">
                <a:latin typeface="Montserrat" panose="00000500000000000000" pitchFamily="2" charset="0"/>
              </a:rPr>
              <a:t>thông</a:t>
            </a:r>
            <a:r>
              <a:rPr lang="en-US" sz="1800" i="1" dirty="0">
                <a:latin typeface="Montserrat" panose="00000500000000000000" pitchFamily="2" charset="0"/>
              </a:rPr>
              <a:t> tin </a:t>
            </a:r>
            <a:r>
              <a:rPr lang="en-US" sz="1800" i="1" dirty="0" err="1">
                <a:latin typeface="Montserrat" panose="00000500000000000000" pitchFamily="2" charset="0"/>
              </a:rPr>
              <a:t>chuyển</a:t>
            </a:r>
            <a:r>
              <a:rPr lang="en-US" sz="1800" i="1" dirty="0">
                <a:latin typeface="Montserrat" panose="00000500000000000000" pitchFamily="2" charset="0"/>
              </a:rPr>
              <a:t> </a:t>
            </a:r>
            <a:r>
              <a:rPr lang="en-US" sz="1800" i="1" dirty="0" err="1">
                <a:latin typeface="Montserrat" panose="00000500000000000000" pitchFamily="2" charset="0"/>
              </a:rPr>
              <a:t>đổi</a:t>
            </a:r>
            <a:r>
              <a:rPr lang="en-US" sz="1800" i="1" dirty="0">
                <a:latin typeface="Montserrat" panose="00000500000000000000" pitchFamily="2" charset="0"/>
              </a:rPr>
              <a:t> </a:t>
            </a:r>
            <a:r>
              <a:rPr lang="en-US" sz="1800" i="1" dirty="0" err="1">
                <a:latin typeface="Montserrat" panose="00000500000000000000" pitchFamily="2" charset="0"/>
              </a:rPr>
              <a:t>số</a:t>
            </a:r>
            <a:endParaRPr lang="en-US" sz="1800" i="1" dirty="0">
              <a:latin typeface="Montserrat" panose="00000500000000000000" pitchFamily="2" charset="0"/>
            </a:endParaRPr>
          </a:p>
        </p:txBody>
      </p:sp>
      <p:pic>
        <p:nvPicPr>
          <p:cNvPr id="23" name="Picture 22">
            <a:extLst>
              <a:ext uri="{FF2B5EF4-FFF2-40B4-BE49-F238E27FC236}">
                <a16:creationId xmlns:a16="http://schemas.microsoft.com/office/drawing/2014/main" id="{F624A71C-85C1-DB55-E1E7-888661C12EAE}"/>
              </a:ext>
            </a:extLst>
          </p:cNvPr>
          <p:cNvPicPr>
            <a:picLocks noChangeAspect="1"/>
          </p:cNvPicPr>
          <p:nvPr/>
        </p:nvPicPr>
        <p:blipFill>
          <a:blip r:embed="rId2"/>
          <a:stretch>
            <a:fillRect/>
          </a:stretch>
        </p:blipFill>
        <p:spPr>
          <a:xfrm>
            <a:off x="244103" y="87086"/>
            <a:ext cx="2788920" cy="4969325"/>
          </a:xfrm>
          <a:prstGeom prst="round2DiagRect">
            <a:avLst>
              <a:gd name="adj1" fmla="val 13046"/>
              <a:gd name="adj2" fmla="val 6284"/>
            </a:avLst>
          </a:prstGeom>
        </p:spPr>
      </p:pic>
      <p:pic>
        <p:nvPicPr>
          <p:cNvPr id="29" name="Picture 28" descr="Qr code&#10;&#10;Description automatically generated">
            <a:extLst>
              <a:ext uri="{FF2B5EF4-FFF2-40B4-BE49-F238E27FC236}">
                <a16:creationId xmlns:a16="http://schemas.microsoft.com/office/drawing/2014/main" id="{CEF3BCC8-6FFE-DC94-7A2E-02E6A9D1EDA4}"/>
              </a:ext>
            </a:extLst>
          </p:cNvPr>
          <p:cNvPicPr>
            <a:picLocks noChangeAspect="1"/>
          </p:cNvPicPr>
          <p:nvPr/>
        </p:nvPicPr>
        <p:blipFill>
          <a:blip r:embed="rId3"/>
          <a:stretch>
            <a:fillRect/>
          </a:stretch>
        </p:blipFill>
        <p:spPr>
          <a:xfrm>
            <a:off x="6713780" y="2532560"/>
            <a:ext cx="1976170" cy="1968511"/>
          </a:xfrm>
          <a:prstGeom prst="roundRect">
            <a:avLst>
              <a:gd name="adj" fmla="val 9699"/>
            </a:avLst>
          </a:prstGeom>
        </p:spPr>
      </p:pic>
      <p:sp>
        <p:nvSpPr>
          <p:cNvPr id="12" name="Slide Number Placeholder 3">
            <a:extLst>
              <a:ext uri="{FF2B5EF4-FFF2-40B4-BE49-F238E27FC236}">
                <a16:creationId xmlns:a16="http://schemas.microsoft.com/office/drawing/2014/main" id="{C64E3C23-82E1-8E60-7896-F788C7B6E859}"/>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13</a:t>
            </a:fld>
            <a:endParaRPr lang="x-none" sz="1000">
              <a:solidFill>
                <a:schemeClr val="tx1">
                  <a:lumMod val="50000"/>
                </a:schemeClr>
              </a:solidFill>
            </a:endParaRPr>
          </a:p>
        </p:txBody>
      </p:sp>
      <p:sp>
        <p:nvSpPr>
          <p:cNvPr id="13" name="Google Shape;941;g11e46ec54ed_1_3016">
            <a:extLst>
              <a:ext uri="{FF2B5EF4-FFF2-40B4-BE49-F238E27FC236}">
                <a16:creationId xmlns:a16="http://schemas.microsoft.com/office/drawing/2014/main" id="{87086EE0-2772-863A-E328-458F6D06E55A}"/>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5371963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386"/>
        <p:cNvGrpSpPr/>
        <p:nvPr/>
      </p:nvGrpSpPr>
      <p:grpSpPr>
        <a:xfrm>
          <a:off x="0" y="0"/>
          <a:ext cx="0" cy="0"/>
          <a:chOff x="0" y="0"/>
          <a:chExt cx="0" cy="0"/>
        </a:xfrm>
      </p:grpSpPr>
      <p:sp>
        <p:nvSpPr>
          <p:cNvPr id="1387" name="Google Shape;1387;p90"/>
          <p:cNvSpPr/>
          <p:nvPr/>
        </p:nvSpPr>
        <p:spPr>
          <a:xfrm>
            <a:off x="3505600" y="713225"/>
            <a:ext cx="2132787" cy="2132787"/>
          </a:xfrm>
          <a:custGeom>
            <a:avLst/>
            <a:gdLst/>
            <a:ahLst/>
            <a:cxnLst/>
            <a:rect l="l" t="t" r="r" b="b"/>
            <a:pathLst>
              <a:path w="16384" h="16384" extrusionOk="0">
                <a:moveTo>
                  <a:pt x="5198" y="16384"/>
                </a:moveTo>
                <a:cubicBezTo>
                  <a:pt x="2341" y="16384"/>
                  <a:pt x="1" y="14043"/>
                  <a:pt x="1" y="11186"/>
                </a:cubicBezTo>
                <a:lnTo>
                  <a:pt x="1" y="5198"/>
                </a:lnTo>
                <a:cubicBezTo>
                  <a:pt x="1" y="2341"/>
                  <a:pt x="2341" y="1"/>
                  <a:pt x="5198" y="1"/>
                </a:cubicBezTo>
                <a:lnTo>
                  <a:pt x="11186" y="1"/>
                </a:lnTo>
                <a:cubicBezTo>
                  <a:pt x="14043" y="1"/>
                  <a:pt x="16384" y="2341"/>
                  <a:pt x="16384" y="5198"/>
                </a:cubicBezTo>
                <a:lnTo>
                  <a:pt x="16384" y="11186"/>
                </a:lnTo>
                <a:cubicBezTo>
                  <a:pt x="16384" y="14043"/>
                  <a:pt x="14043" y="16384"/>
                  <a:pt x="11186" y="16384"/>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90"/>
          <p:cNvSpPr txBox="1">
            <a:spLocks noGrp="1"/>
          </p:cNvSpPr>
          <p:nvPr>
            <p:ph type="title"/>
          </p:nvPr>
        </p:nvSpPr>
        <p:spPr>
          <a:xfrm>
            <a:off x="573443" y="2986914"/>
            <a:ext cx="79971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800" dirty="0"/>
              <a:t>NỘI DUNG HƯỚNG DẪN</a:t>
            </a:r>
            <a:endParaRPr dirty="0"/>
          </a:p>
        </p:txBody>
      </p:sp>
      <p:sp>
        <p:nvSpPr>
          <p:cNvPr id="1389" name="Google Shape;1389;p90"/>
          <p:cNvSpPr txBox="1">
            <a:spLocks noGrp="1"/>
          </p:cNvSpPr>
          <p:nvPr>
            <p:ph type="title" idx="2"/>
          </p:nvPr>
        </p:nvSpPr>
        <p:spPr>
          <a:xfrm>
            <a:off x="3140400" y="925223"/>
            <a:ext cx="2863200" cy="1708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ln w="9525">
                  <a:solidFill>
                    <a:schemeClr val="bg1"/>
                  </a:solidFill>
                  <a:prstDash val="solid"/>
                </a:ln>
                <a:solidFill>
                  <a:schemeClr val="tx1"/>
                </a:solidFill>
                <a:effectLst>
                  <a:outerShdw blurRad="12700" dist="38100" dir="2700000" algn="tl" rotWithShape="0">
                    <a:schemeClr val="bg1">
                      <a:lumMod val="50000"/>
                    </a:schemeClr>
                  </a:outerShdw>
                </a:effectLst>
              </a:rPr>
              <a:t>03</a:t>
            </a:r>
            <a:endParaRPr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1390" name="Google Shape;1390;p90"/>
          <p:cNvSpPr txBox="1">
            <a:spLocks noGrp="1"/>
          </p:cNvSpPr>
          <p:nvPr>
            <p:ph type="subTitle" idx="1"/>
          </p:nvPr>
        </p:nvSpPr>
        <p:spPr>
          <a:xfrm>
            <a:off x="1693800" y="3823464"/>
            <a:ext cx="5756400" cy="623400"/>
          </a:xfrm>
          <a:prstGeom prst="rect">
            <a:avLst/>
          </a:prstGeom>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 dirty="0">
                <a:latin typeface="Montserrat" panose="00000500000000000000" pitchFamily="2" charset="0"/>
              </a:rPr>
              <a:t>Tổ công nghệ số cộng đồng lấy đây làm căn cứ triển khai cụ thể</a:t>
            </a:r>
            <a:endParaRPr dirty="0">
              <a:latin typeface="Montserrat" panose="00000500000000000000" pitchFamily="2" charset="0"/>
            </a:endParaRPr>
          </a:p>
        </p:txBody>
      </p:sp>
      <p:grpSp>
        <p:nvGrpSpPr>
          <p:cNvPr id="1391" name="Google Shape;1391;p90"/>
          <p:cNvGrpSpPr/>
          <p:nvPr/>
        </p:nvGrpSpPr>
        <p:grpSpPr>
          <a:xfrm>
            <a:off x="1414861" y="1148703"/>
            <a:ext cx="709302" cy="709356"/>
            <a:chOff x="1074511" y="925228"/>
            <a:chExt cx="709302" cy="709356"/>
          </a:xfrm>
        </p:grpSpPr>
        <p:sp>
          <p:nvSpPr>
            <p:cNvPr id="1392" name="Google Shape;1392;p90"/>
            <p:cNvSpPr/>
            <p:nvPr/>
          </p:nvSpPr>
          <p:spPr>
            <a:xfrm rot="-514359">
              <a:off x="1117492" y="968204"/>
              <a:ext cx="623340" cy="623404"/>
            </a:xfrm>
            <a:custGeom>
              <a:avLst/>
              <a:gdLst/>
              <a:ahLst/>
              <a:cxnLst/>
              <a:rect l="l" t="t" r="r" b="b"/>
              <a:pathLst>
                <a:path w="9727" h="9728" extrusionOk="0">
                  <a:moveTo>
                    <a:pt x="1611" y="1"/>
                  </a:moveTo>
                  <a:cubicBezTo>
                    <a:pt x="699" y="1"/>
                    <a:pt x="0" y="730"/>
                    <a:pt x="0" y="1612"/>
                  </a:cubicBezTo>
                  <a:lnTo>
                    <a:pt x="0" y="8116"/>
                  </a:lnTo>
                  <a:cubicBezTo>
                    <a:pt x="0" y="8998"/>
                    <a:pt x="699" y="9727"/>
                    <a:pt x="1611" y="9727"/>
                  </a:cubicBezTo>
                  <a:lnTo>
                    <a:pt x="8085" y="9727"/>
                  </a:lnTo>
                  <a:cubicBezTo>
                    <a:pt x="8997" y="9727"/>
                    <a:pt x="9727" y="8998"/>
                    <a:pt x="9727" y="8116"/>
                  </a:cubicBezTo>
                  <a:lnTo>
                    <a:pt x="9727" y="1612"/>
                  </a:lnTo>
                  <a:cubicBezTo>
                    <a:pt x="9727" y="730"/>
                    <a:pt x="8997" y="1"/>
                    <a:pt x="8085" y="1"/>
                  </a:cubicBezTo>
                  <a:close/>
                </a:path>
              </a:pathLst>
            </a:custGeom>
            <a:noFill/>
            <a:ln w="9525"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90"/>
            <p:cNvSpPr/>
            <p:nvPr/>
          </p:nvSpPr>
          <p:spPr>
            <a:xfrm rot="-514359">
              <a:off x="1373904" y="1202490"/>
              <a:ext cx="128616" cy="144188"/>
            </a:xfrm>
            <a:custGeom>
              <a:avLst/>
              <a:gdLst/>
              <a:ahLst/>
              <a:cxnLst/>
              <a:rect l="l" t="t" r="r" b="b"/>
              <a:pathLst>
                <a:path w="2007" h="2250" fill="none" extrusionOk="0">
                  <a:moveTo>
                    <a:pt x="0" y="92"/>
                  </a:moveTo>
                  <a:lnTo>
                    <a:pt x="0" y="2159"/>
                  </a:lnTo>
                  <a:cubicBezTo>
                    <a:pt x="0" y="2219"/>
                    <a:pt x="61" y="2250"/>
                    <a:pt x="91" y="2219"/>
                  </a:cubicBezTo>
                  <a:lnTo>
                    <a:pt x="1946" y="1186"/>
                  </a:lnTo>
                  <a:cubicBezTo>
                    <a:pt x="2006" y="1156"/>
                    <a:pt x="2006" y="1095"/>
                    <a:pt x="1946" y="1064"/>
                  </a:cubicBezTo>
                  <a:lnTo>
                    <a:pt x="91" y="31"/>
                  </a:lnTo>
                  <a:cubicBezTo>
                    <a:pt x="61" y="1"/>
                    <a:pt x="0" y="31"/>
                    <a:pt x="0" y="92"/>
                  </a:cubicBezTo>
                  <a:close/>
                </a:path>
              </a:pathLst>
            </a:custGeom>
            <a:noFill/>
            <a:ln w="9525"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90"/>
            <p:cNvSpPr/>
            <p:nvPr/>
          </p:nvSpPr>
          <p:spPr>
            <a:xfrm rot="-514359">
              <a:off x="1284435" y="1131993"/>
              <a:ext cx="286389" cy="288376"/>
            </a:xfrm>
            <a:custGeom>
              <a:avLst/>
              <a:gdLst/>
              <a:ahLst/>
              <a:cxnLst/>
              <a:rect l="l" t="t" r="r" b="b"/>
              <a:pathLst>
                <a:path w="4469" h="4500" fill="none" extrusionOk="0">
                  <a:moveTo>
                    <a:pt x="3496" y="4499"/>
                  </a:moveTo>
                  <a:lnTo>
                    <a:pt x="973" y="4499"/>
                  </a:lnTo>
                  <a:cubicBezTo>
                    <a:pt x="426" y="4499"/>
                    <a:pt x="0" y="4044"/>
                    <a:pt x="0" y="3496"/>
                  </a:cubicBezTo>
                  <a:lnTo>
                    <a:pt x="0" y="1004"/>
                  </a:lnTo>
                  <a:cubicBezTo>
                    <a:pt x="0" y="457"/>
                    <a:pt x="426" y="1"/>
                    <a:pt x="973" y="1"/>
                  </a:cubicBezTo>
                  <a:lnTo>
                    <a:pt x="3496" y="1"/>
                  </a:lnTo>
                  <a:cubicBezTo>
                    <a:pt x="4043" y="1"/>
                    <a:pt x="4468" y="457"/>
                    <a:pt x="4468" y="1004"/>
                  </a:cubicBezTo>
                  <a:lnTo>
                    <a:pt x="4468" y="3496"/>
                  </a:lnTo>
                  <a:cubicBezTo>
                    <a:pt x="4468" y="4044"/>
                    <a:pt x="4043" y="4499"/>
                    <a:pt x="3496" y="4499"/>
                  </a:cubicBezTo>
                  <a:close/>
                </a:path>
              </a:pathLst>
            </a:custGeom>
            <a:noFill/>
            <a:ln w="9525"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5" name="Google Shape;1395;p90"/>
          <p:cNvGrpSpPr/>
          <p:nvPr/>
        </p:nvGrpSpPr>
        <p:grpSpPr>
          <a:xfrm>
            <a:off x="6543922" y="843718"/>
            <a:ext cx="851910" cy="781546"/>
            <a:chOff x="7145197" y="889118"/>
            <a:chExt cx="851910" cy="781546"/>
          </a:xfrm>
        </p:grpSpPr>
        <p:sp>
          <p:nvSpPr>
            <p:cNvPr id="1396" name="Google Shape;1396;p90"/>
            <p:cNvSpPr/>
            <p:nvPr/>
          </p:nvSpPr>
          <p:spPr>
            <a:xfrm rot="989540">
              <a:off x="7709562" y="1210205"/>
              <a:ext cx="104304" cy="104304"/>
            </a:xfrm>
            <a:custGeom>
              <a:avLst/>
              <a:gdLst/>
              <a:ahLst/>
              <a:cxnLst/>
              <a:rect l="l" t="t" r="r" b="b"/>
              <a:pathLst>
                <a:path w="1855" h="1855" fill="none" extrusionOk="0">
                  <a:moveTo>
                    <a:pt x="1" y="912"/>
                  </a:moveTo>
                  <a:cubicBezTo>
                    <a:pt x="1" y="426"/>
                    <a:pt x="396" y="0"/>
                    <a:pt x="913" y="0"/>
                  </a:cubicBezTo>
                  <a:cubicBezTo>
                    <a:pt x="1429" y="0"/>
                    <a:pt x="1825" y="395"/>
                    <a:pt x="1855" y="912"/>
                  </a:cubicBezTo>
                  <a:cubicBezTo>
                    <a:pt x="1855" y="1429"/>
                    <a:pt x="1429" y="1824"/>
                    <a:pt x="943" y="1824"/>
                  </a:cubicBezTo>
                  <a:cubicBezTo>
                    <a:pt x="426" y="1854"/>
                    <a:pt x="1" y="1429"/>
                    <a:pt x="1" y="912"/>
                  </a:cubicBezTo>
                  <a:close/>
                </a:path>
              </a:pathLst>
            </a:custGeom>
            <a:noFill/>
            <a:ln w="68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90"/>
            <p:cNvSpPr/>
            <p:nvPr/>
          </p:nvSpPr>
          <p:spPr>
            <a:xfrm rot="989540">
              <a:off x="7538656" y="1161368"/>
              <a:ext cx="104304" cy="104304"/>
            </a:xfrm>
            <a:custGeom>
              <a:avLst/>
              <a:gdLst/>
              <a:ahLst/>
              <a:cxnLst/>
              <a:rect l="l" t="t" r="r" b="b"/>
              <a:pathLst>
                <a:path w="1855" h="1855" fill="none" extrusionOk="0">
                  <a:moveTo>
                    <a:pt x="1" y="913"/>
                  </a:moveTo>
                  <a:cubicBezTo>
                    <a:pt x="1" y="426"/>
                    <a:pt x="426" y="1"/>
                    <a:pt x="913" y="1"/>
                  </a:cubicBezTo>
                  <a:cubicBezTo>
                    <a:pt x="1429" y="1"/>
                    <a:pt x="1855" y="396"/>
                    <a:pt x="1855" y="913"/>
                  </a:cubicBezTo>
                  <a:cubicBezTo>
                    <a:pt x="1855" y="1429"/>
                    <a:pt x="1460" y="1824"/>
                    <a:pt x="943" y="1824"/>
                  </a:cubicBezTo>
                  <a:cubicBezTo>
                    <a:pt x="426" y="1855"/>
                    <a:pt x="1" y="1429"/>
                    <a:pt x="1" y="913"/>
                  </a:cubicBezTo>
                  <a:close/>
                </a:path>
              </a:pathLst>
            </a:custGeom>
            <a:noFill/>
            <a:ln w="68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90"/>
            <p:cNvSpPr/>
            <p:nvPr/>
          </p:nvSpPr>
          <p:spPr>
            <a:xfrm rot="989540">
              <a:off x="7367734" y="1112584"/>
              <a:ext cx="104304" cy="104304"/>
            </a:xfrm>
            <a:custGeom>
              <a:avLst/>
              <a:gdLst/>
              <a:ahLst/>
              <a:cxnLst/>
              <a:rect l="l" t="t" r="r" b="b"/>
              <a:pathLst>
                <a:path w="1855" h="1855" fill="none" extrusionOk="0">
                  <a:moveTo>
                    <a:pt x="31" y="942"/>
                  </a:moveTo>
                  <a:cubicBezTo>
                    <a:pt x="0" y="426"/>
                    <a:pt x="426" y="0"/>
                    <a:pt x="943" y="0"/>
                  </a:cubicBezTo>
                  <a:cubicBezTo>
                    <a:pt x="1429" y="0"/>
                    <a:pt x="1855" y="395"/>
                    <a:pt x="1855" y="912"/>
                  </a:cubicBezTo>
                  <a:cubicBezTo>
                    <a:pt x="1855" y="1429"/>
                    <a:pt x="1459" y="1824"/>
                    <a:pt x="943" y="1824"/>
                  </a:cubicBezTo>
                  <a:cubicBezTo>
                    <a:pt x="426" y="1854"/>
                    <a:pt x="31" y="1429"/>
                    <a:pt x="31" y="942"/>
                  </a:cubicBezTo>
                  <a:close/>
                </a:path>
              </a:pathLst>
            </a:custGeom>
            <a:noFill/>
            <a:ln w="68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90"/>
            <p:cNvSpPr/>
            <p:nvPr/>
          </p:nvSpPr>
          <p:spPr>
            <a:xfrm rot="989540">
              <a:off x="7216491" y="977355"/>
              <a:ext cx="709321" cy="605073"/>
            </a:xfrm>
            <a:custGeom>
              <a:avLst/>
              <a:gdLst/>
              <a:ahLst/>
              <a:cxnLst/>
              <a:rect l="l" t="t" r="r" b="b"/>
              <a:pathLst>
                <a:path w="12615" h="10761" fill="none" extrusionOk="0">
                  <a:moveTo>
                    <a:pt x="2858" y="8451"/>
                  </a:moveTo>
                  <a:lnTo>
                    <a:pt x="5989" y="8420"/>
                  </a:lnTo>
                  <a:cubicBezTo>
                    <a:pt x="6475" y="10396"/>
                    <a:pt x="7995" y="10730"/>
                    <a:pt x="8876" y="10761"/>
                  </a:cubicBezTo>
                  <a:cubicBezTo>
                    <a:pt x="9059" y="10761"/>
                    <a:pt x="9150" y="10518"/>
                    <a:pt x="8998" y="10426"/>
                  </a:cubicBezTo>
                  <a:cubicBezTo>
                    <a:pt x="8025" y="9667"/>
                    <a:pt x="8390" y="8390"/>
                    <a:pt x="8390" y="8390"/>
                  </a:cubicBezTo>
                  <a:lnTo>
                    <a:pt x="9849" y="8390"/>
                  </a:lnTo>
                  <a:cubicBezTo>
                    <a:pt x="11369" y="8360"/>
                    <a:pt x="12615" y="7113"/>
                    <a:pt x="12615" y="5563"/>
                  </a:cubicBezTo>
                  <a:lnTo>
                    <a:pt x="12584" y="2767"/>
                  </a:lnTo>
                  <a:cubicBezTo>
                    <a:pt x="12554" y="1247"/>
                    <a:pt x="11308" y="1"/>
                    <a:pt x="9758" y="1"/>
                  </a:cubicBezTo>
                  <a:lnTo>
                    <a:pt x="2767" y="92"/>
                  </a:lnTo>
                  <a:cubicBezTo>
                    <a:pt x="1247" y="92"/>
                    <a:pt x="1" y="1369"/>
                    <a:pt x="1" y="2888"/>
                  </a:cubicBezTo>
                  <a:lnTo>
                    <a:pt x="31" y="5685"/>
                  </a:lnTo>
                  <a:cubicBezTo>
                    <a:pt x="61" y="7235"/>
                    <a:pt x="1338" y="8481"/>
                    <a:pt x="2858" y="8451"/>
                  </a:cubicBezTo>
                  <a:close/>
                </a:path>
              </a:pathLst>
            </a:custGeom>
            <a:noFill/>
            <a:ln w="68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Slide Number Placeholder 3">
            <a:extLst>
              <a:ext uri="{FF2B5EF4-FFF2-40B4-BE49-F238E27FC236}">
                <a16:creationId xmlns:a16="http://schemas.microsoft.com/office/drawing/2014/main" id="{AD384FE0-6138-2FFB-F871-4F4BC09EFB61}"/>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14</a:t>
            </a:fld>
            <a:endParaRPr lang="x-none" sz="1000">
              <a:solidFill>
                <a:schemeClr val="tx1">
                  <a:lumMod val="50000"/>
                </a:schemeClr>
              </a:solidFill>
            </a:endParaRPr>
          </a:p>
        </p:txBody>
      </p:sp>
      <p:sp>
        <p:nvSpPr>
          <p:cNvPr id="16" name="Google Shape;941;g11e46ec54ed_1_3016">
            <a:extLst>
              <a:ext uri="{FF2B5EF4-FFF2-40B4-BE49-F238E27FC236}">
                <a16:creationId xmlns:a16="http://schemas.microsoft.com/office/drawing/2014/main" id="{57F201BC-4C6E-3CE2-99F0-B1B1770710AA}"/>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081;p111">
            <a:extLst>
              <a:ext uri="{FF2B5EF4-FFF2-40B4-BE49-F238E27FC236}">
                <a16:creationId xmlns:a16="http://schemas.microsoft.com/office/drawing/2014/main" id="{386C9089-B728-8560-23D2-EC43DD127297}"/>
              </a:ext>
            </a:extLst>
          </p:cNvPr>
          <p:cNvSpPr/>
          <p:nvPr/>
        </p:nvSpPr>
        <p:spPr>
          <a:xfrm>
            <a:off x="518207" y="1135394"/>
            <a:ext cx="3603315" cy="2794257"/>
          </a:xfrm>
          <a:custGeom>
            <a:avLst/>
            <a:gdLst/>
            <a:ahLst/>
            <a:cxnLst/>
            <a:rect l="l" t="t" r="r" b="b"/>
            <a:pathLst>
              <a:path w="131696" h="100673" extrusionOk="0">
                <a:moveTo>
                  <a:pt x="128192" y="0"/>
                </a:moveTo>
                <a:lnTo>
                  <a:pt x="3504" y="0"/>
                </a:lnTo>
                <a:lnTo>
                  <a:pt x="3504" y="0"/>
                </a:lnTo>
                <a:lnTo>
                  <a:pt x="2821" y="0"/>
                </a:lnTo>
                <a:lnTo>
                  <a:pt x="2137" y="257"/>
                </a:lnTo>
                <a:lnTo>
                  <a:pt x="1624" y="598"/>
                </a:lnTo>
                <a:lnTo>
                  <a:pt x="1026" y="1026"/>
                </a:lnTo>
                <a:lnTo>
                  <a:pt x="599" y="1538"/>
                </a:lnTo>
                <a:lnTo>
                  <a:pt x="342" y="2137"/>
                </a:lnTo>
                <a:lnTo>
                  <a:pt x="86" y="2735"/>
                </a:lnTo>
                <a:lnTo>
                  <a:pt x="0" y="3504"/>
                </a:lnTo>
                <a:lnTo>
                  <a:pt x="0" y="79991"/>
                </a:lnTo>
                <a:lnTo>
                  <a:pt x="0" y="79991"/>
                </a:lnTo>
                <a:lnTo>
                  <a:pt x="86" y="80675"/>
                </a:lnTo>
                <a:lnTo>
                  <a:pt x="342" y="81359"/>
                </a:lnTo>
                <a:lnTo>
                  <a:pt x="599" y="81957"/>
                </a:lnTo>
                <a:lnTo>
                  <a:pt x="1026" y="82470"/>
                </a:lnTo>
                <a:lnTo>
                  <a:pt x="1624" y="82897"/>
                </a:lnTo>
                <a:lnTo>
                  <a:pt x="2137" y="83239"/>
                </a:lnTo>
                <a:lnTo>
                  <a:pt x="2821" y="83410"/>
                </a:lnTo>
                <a:lnTo>
                  <a:pt x="3504" y="83495"/>
                </a:lnTo>
                <a:lnTo>
                  <a:pt x="52132" y="83495"/>
                </a:lnTo>
                <a:lnTo>
                  <a:pt x="51191" y="89990"/>
                </a:lnTo>
                <a:lnTo>
                  <a:pt x="51191" y="89990"/>
                </a:lnTo>
                <a:lnTo>
                  <a:pt x="50850" y="91272"/>
                </a:lnTo>
                <a:lnTo>
                  <a:pt x="50251" y="92640"/>
                </a:lnTo>
                <a:lnTo>
                  <a:pt x="49910" y="93238"/>
                </a:lnTo>
                <a:lnTo>
                  <a:pt x="49482" y="93836"/>
                </a:lnTo>
                <a:lnTo>
                  <a:pt x="49055" y="94349"/>
                </a:lnTo>
                <a:lnTo>
                  <a:pt x="48628" y="94862"/>
                </a:lnTo>
                <a:lnTo>
                  <a:pt x="43842" y="98024"/>
                </a:lnTo>
                <a:lnTo>
                  <a:pt x="43842" y="98024"/>
                </a:lnTo>
                <a:lnTo>
                  <a:pt x="43585" y="98280"/>
                </a:lnTo>
                <a:lnTo>
                  <a:pt x="43415" y="98536"/>
                </a:lnTo>
                <a:lnTo>
                  <a:pt x="43329" y="98878"/>
                </a:lnTo>
                <a:lnTo>
                  <a:pt x="43244" y="99220"/>
                </a:lnTo>
                <a:lnTo>
                  <a:pt x="43329" y="99562"/>
                </a:lnTo>
                <a:lnTo>
                  <a:pt x="43415" y="99818"/>
                </a:lnTo>
                <a:lnTo>
                  <a:pt x="43585" y="100160"/>
                </a:lnTo>
                <a:lnTo>
                  <a:pt x="43842" y="100417"/>
                </a:lnTo>
                <a:lnTo>
                  <a:pt x="43842" y="100417"/>
                </a:lnTo>
                <a:lnTo>
                  <a:pt x="44269" y="100588"/>
                </a:lnTo>
                <a:lnTo>
                  <a:pt x="44782" y="100673"/>
                </a:lnTo>
                <a:lnTo>
                  <a:pt x="65891" y="100673"/>
                </a:lnTo>
                <a:lnTo>
                  <a:pt x="86914" y="100673"/>
                </a:lnTo>
                <a:lnTo>
                  <a:pt x="86914" y="100673"/>
                </a:lnTo>
                <a:lnTo>
                  <a:pt x="87427" y="100588"/>
                </a:lnTo>
                <a:lnTo>
                  <a:pt x="87854" y="100417"/>
                </a:lnTo>
                <a:lnTo>
                  <a:pt x="87854" y="100417"/>
                </a:lnTo>
                <a:lnTo>
                  <a:pt x="88111" y="100160"/>
                </a:lnTo>
                <a:lnTo>
                  <a:pt x="88281" y="99818"/>
                </a:lnTo>
                <a:lnTo>
                  <a:pt x="88367" y="99562"/>
                </a:lnTo>
                <a:lnTo>
                  <a:pt x="88452" y="99220"/>
                </a:lnTo>
                <a:lnTo>
                  <a:pt x="88367" y="98878"/>
                </a:lnTo>
                <a:lnTo>
                  <a:pt x="88281" y="98536"/>
                </a:lnTo>
                <a:lnTo>
                  <a:pt x="88111" y="98280"/>
                </a:lnTo>
                <a:lnTo>
                  <a:pt x="87854" y="98024"/>
                </a:lnTo>
                <a:lnTo>
                  <a:pt x="83154" y="94862"/>
                </a:lnTo>
                <a:lnTo>
                  <a:pt x="83154" y="94862"/>
                </a:lnTo>
                <a:lnTo>
                  <a:pt x="83068" y="94862"/>
                </a:lnTo>
                <a:lnTo>
                  <a:pt x="83068" y="94862"/>
                </a:lnTo>
                <a:lnTo>
                  <a:pt x="82556" y="94349"/>
                </a:lnTo>
                <a:lnTo>
                  <a:pt x="82128" y="93836"/>
                </a:lnTo>
                <a:lnTo>
                  <a:pt x="81786" y="93238"/>
                </a:lnTo>
                <a:lnTo>
                  <a:pt x="81445" y="92640"/>
                </a:lnTo>
                <a:lnTo>
                  <a:pt x="80846" y="91272"/>
                </a:lnTo>
                <a:lnTo>
                  <a:pt x="80505" y="89990"/>
                </a:lnTo>
                <a:lnTo>
                  <a:pt x="79564" y="83495"/>
                </a:lnTo>
                <a:lnTo>
                  <a:pt x="128192" y="83495"/>
                </a:lnTo>
                <a:lnTo>
                  <a:pt x="128192" y="83495"/>
                </a:lnTo>
                <a:lnTo>
                  <a:pt x="128875" y="83410"/>
                </a:lnTo>
                <a:lnTo>
                  <a:pt x="129559" y="83239"/>
                </a:lnTo>
                <a:lnTo>
                  <a:pt x="130157" y="82897"/>
                </a:lnTo>
                <a:lnTo>
                  <a:pt x="130670" y="82470"/>
                </a:lnTo>
                <a:lnTo>
                  <a:pt x="131097" y="81957"/>
                </a:lnTo>
                <a:lnTo>
                  <a:pt x="131354" y="81359"/>
                </a:lnTo>
                <a:lnTo>
                  <a:pt x="131610" y="80675"/>
                </a:lnTo>
                <a:lnTo>
                  <a:pt x="131696" y="79991"/>
                </a:lnTo>
                <a:lnTo>
                  <a:pt x="131696" y="3504"/>
                </a:lnTo>
                <a:lnTo>
                  <a:pt x="131696" y="3504"/>
                </a:lnTo>
                <a:lnTo>
                  <a:pt x="131610" y="2735"/>
                </a:lnTo>
                <a:lnTo>
                  <a:pt x="131354" y="2137"/>
                </a:lnTo>
                <a:lnTo>
                  <a:pt x="131097" y="1538"/>
                </a:lnTo>
                <a:lnTo>
                  <a:pt x="130670" y="1026"/>
                </a:lnTo>
                <a:lnTo>
                  <a:pt x="130157" y="598"/>
                </a:lnTo>
                <a:lnTo>
                  <a:pt x="129559" y="257"/>
                </a:lnTo>
                <a:lnTo>
                  <a:pt x="128875" y="0"/>
                </a:lnTo>
                <a:lnTo>
                  <a:pt x="128192" y="0"/>
                </a:lnTo>
                <a:lnTo>
                  <a:pt x="128192" y="0"/>
                </a:lnTo>
                <a:close/>
                <a:moveTo>
                  <a:pt x="65891" y="80932"/>
                </a:moveTo>
                <a:lnTo>
                  <a:pt x="65891" y="80932"/>
                </a:lnTo>
                <a:lnTo>
                  <a:pt x="65463" y="80846"/>
                </a:lnTo>
                <a:lnTo>
                  <a:pt x="65036" y="80761"/>
                </a:lnTo>
                <a:lnTo>
                  <a:pt x="64694" y="80504"/>
                </a:lnTo>
                <a:lnTo>
                  <a:pt x="64352" y="80248"/>
                </a:lnTo>
                <a:lnTo>
                  <a:pt x="64096" y="79991"/>
                </a:lnTo>
                <a:lnTo>
                  <a:pt x="63925" y="79650"/>
                </a:lnTo>
                <a:lnTo>
                  <a:pt x="63840" y="79222"/>
                </a:lnTo>
                <a:lnTo>
                  <a:pt x="63754" y="78795"/>
                </a:lnTo>
                <a:lnTo>
                  <a:pt x="63754" y="78795"/>
                </a:lnTo>
                <a:lnTo>
                  <a:pt x="63840" y="78368"/>
                </a:lnTo>
                <a:lnTo>
                  <a:pt x="63925" y="78026"/>
                </a:lnTo>
                <a:lnTo>
                  <a:pt x="64096" y="77599"/>
                </a:lnTo>
                <a:lnTo>
                  <a:pt x="64352" y="77342"/>
                </a:lnTo>
                <a:lnTo>
                  <a:pt x="64694" y="77086"/>
                </a:lnTo>
                <a:lnTo>
                  <a:pt x="65036" y="76915"/>
                </a:lnTo>
                <a:lnTo>
                  <a:pt x="65463" y="76744"/>
                </a:lnTo>
                <a:lnTo>
                  <a:pt x="65891" y="76744"/>
                </a:lnTo>
                <a:lnTo>
                  <a:pt x="65891" y="76744"/>
                </a:lnTo>
                <a:lnTo>
                  <a:pt x="66233" y="76744"/>
                </a:lnTo>
                <a:lnTo>
                  <a:pt x="66660" y="76915"/>
                </a:lnTo>
                <a:lnTo>
                  <a:pt x="67002" y="77086"/>
                </a:lnTo>
                <a:lnTo>
                  <a:pt x="67344" y="77342"/>
                </a:lnTo>
                <a:lnTo>
                  <a:pt x="67600" y="77599"/>
                </a:lnTo>
                <a:lnTo>
                  <a:pt x="67771" y="78026"/>
                </a:lnTo>
                <a:lnTo>
                  <a:pt x="67856" y="78368"/>
                </a:lnTo>
                <a:lnTo>
                  <a:pt x="67942" y="78795"/>
                </a:lnTo>
                <a:lnTo>
                  <a:pt x="67942" y="78795"/>
                </a:lnTo>
                <a:lnTo>
                  <a:pt x="67856" y="79222"/>
                </a:lnTo>
                <a:lnTo>
                  <a:pt x="67771" y="79650"/>
                </a:lnTo>
                <a:lnTo>
                  <a:pt x="67600" y="79991"/>
                </a:lnTo>
                <a:lnTo>
                  <a:pt x="67344" y="80248"/>
                </a:lnTo>
                <a:lnTo>
                  <a:pt x="67002" y="80504"/>
                </a:lnTo>
                <a:lnTo>
                  <a:pt x="66660" y="80761"/>
                </a:lnTo>
                <a:lnTo>
                  <a:pt x="66233" y="80846"/>
                </a:lnTo>
                <a:lnTo>
                  <a:pt x="65891" y="80932"/>
                </a:lnTo>
                <a:lnTo>
                  <a:pt x="65891" y="80932"/>
                </a:lnTo>
                <a:close/>
                <a:moveTo>
                  <a:pt x="126568" y="74009"/>
                </a:moveTo>
                <a:lnTo>
                  <a:pt x="5128" y="74009"/>
                </a:lnTo>
                <a:lnTo>
                  <a:pt x="5128" y="4871"/>
                </a:lnTo>
                <a:lnTo>
                  <a:pt x="126568" y="4871"/>
                </a:lnTo>
                <a:lnTo>
                  <a:pt x="126568" y="74009"/>
                </a:ln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1758;p99">
            <a:extLst>
              <a:ext uri="{FF2B5EF4-FFF2-40B4-BE49-F238E27FC236}">
                <a16:creationId xmlns:a16="http://schemas.microsoft.com/office/drawing/2014/main" id="{EA1502EB-B726-97C0-AA36-130307B0F759}"/>
              </a:ext>
            </a:extLst>
          </p:cNvPr>
          <p:cNvSpPr txBox="1">
            <a:spLocks noGrp="1"/>
          </p:cNvSpPr>
          <p:nvPr>
            <p:ph type="title"/>
          </p:nvPr>
        </p:nvSpPr>
        <p:spPr>
          <a:xfrm>
            <a:off x="4119833" y="1220296"/>
            <a:ext cx="4789032" cy="589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t>SỬ DỤNG DỊCH VỤ CÔNG TRỰC TUYẾN</a:t>
            </a:r>
            <a:endParaRPr sz="2800" dirty="0"/>
          </a:p>
        </p:txBody>
      </p:sp>
      <p:sp>
        <p:nvSpPr>
          <p:cNvPr id="9" name="Title 2">
            <a:extLst>
              <a:ext uri="{FF2B5EF4-FFF2-40B4-BE49-F238E27FC236}">
                <a16:creationId xmlns:a16="http://schemas.microsoft.com/office/drawing/2014/main" id="{CFCAA774-68A3-18AB-2D1E-2CC49824F22D}"/>
              </a:ext>
            </a:extLst>
          </p:cNvPr>
          <p:cNvSpPr txBox="1">
            <a:spLocks/>
          </p:cNvSpPr>
          <p:nvPr/>
        </p:nvSpPr>
        <p:spPr>
          <a:xfrm>
            <a:off x="3553033" y="2339430"/>
            <a:ext cx="5416119" cy="140342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1800" b="0" dirty="0"/>
              <a:t>G</a:t>
            </a:r>
            <a:r>
              <a:rPr lang="vi-VN" sz="1800" b="0" dirty="0"/>
              <a:t>iải quyết các thủ tục hành chính công </a:t>
            </a:r>
            <a:r>
              <a:rPr lang="en-US" sz="1800" b="0" dirty="0"/>
              <a:t/>
            </a:r>
            <a:br>
              <a:rPr lang="en-US" sz="1800" b="0" dirty="0"/>
            </a:br>
            <a:r>
              <a:rPr lang="vi-VN" sz="1800" b="0" dirty="0"/>
              <a:t>trên môi trường mạng</a:t>
            </a:r>
            <a:endParaRPr lang="en-US" sz="1800" b="0" dirty="0"/>
          </a:p>
          <a:p>
            <a:pPr algn="r"/>
            <a:endParaRPr lang="en-US" sz="1800" b="0" dirty="0"/>
          </a:p>
          <a:p>
            <a:pPr algn="r"/>
            <a:r>
              <a:rPr lang="en-US" sz="1800" b="0" dirty="0"/>
              <a:t>G</a:t>
            </a:r>
            <a:r>
              <a:rPr lang="vi-VN" sz="1800" b="0" dirty="0"/>
              <a:t>iúp người dân, doanh nghiệp </a:t>
            </a:r>
            <a:r>
              <a:rPr lang="vi-VN" sz="1800" dirty="0"/>
              <a:t>tiết kiệm </a:t>
            </a:r>
            <a:r>
              <a:rPr lang="vi-VN" sz="1800" b="0" dirty="0"/>
              <a:t>được </a:t>
            </a:r>
            <a:r>
              <a:rPr lang="vi-VN" sz="1800" dirty="0"/>
              <a:t>thời gian</a:t>
            </a:r>
            <a:r>
              <a:rPr lang="vi-VN" sz="1800" b="0" dirty="0"/>
              <a:t> và </a:t>
            </a:r>
            <a:r>
              <a:rPr lang="vi-VN" sz="1800" dirty="0"/>
              <a:t>chi phí</a:t>
            </a:r>
            <a:r>
              <a:rPr lang="vi-VN" sz="1800" b="0" dirty="0"/>
              <a:t>... </a:t>
            </a:r>
            <a:endParaRPr lang="en-US" sz="1800" b="0" dirty="0"/>
          </a:p>
        </p:txBody>
      </p:sp>
      <p:pic>
        <p:nvPicPr>
          <p:cNvPr id="14" name="Picture 13">
            <a:extLst>
              <a:ext uri="{FF2B5EF4-FFF2-40B4-BE49-F238E27FC236}">
                <a16:creationId xmlns:a16="http://schemas.microsoft.com/office/drawing/2014/main" id="{DEF5525D-DA5C-0400-8EEC-336EC231D0D4}"/>
              </a:ext>
            </a:extLst>
          </p:cNvPr>
          <p:cNvPicPr>
            <a:picLocks noChangeAspect="1"/>
          </p:cNvPicPr>
          <p:nvPr/>
        </p:nvPicPr>
        <p:blipFill>
          <a:blip r:embed="rId2"/>
          <a:stretch>
            <a:fillRect/>
          </a:stretch>
        </p:blipFill>
        <p:spPr>
          <a:xfrm>
            <a:off x="665480" y="1280161"/>
            <a:ext cx="3307080" cy="1894840"/>
          </a:xfrm>
          <a:prstGeom prst="rect">
            <a:avLst/>
          </a:prstGeom>
        </p:spPr>
      </p:pic>
      <p:sp>
        <p:nvSpPr>
          <p:cNvPr id="15" name="Slide Number Placeholder 3">
            <a:extLst>
              <a:ext uri="{FF2B5EF4-FFF2-40B4-BE49-F238E27FC236}">
                <a16:creationId xmlns:a16="http://schemas.microsoft.com/office/drawing/2014/main" id="{71C07299-2449-D9E6-3A7A-136DBEB09C76}"/>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15</a:t>
            </a:fld>
            <a:endParaRPr lang="x-none" sz="1000">
              <a:solidFill>
                <a:schemeClr val="tx1">
                  <a:lumMod val="50000"/>
                </a:schemeClr>
              </a:solidFill>
            </a:endParaRPr>
          </a:p>
        </p:txBody>
      </p:sp>
      <p:sp>
        <p:nvSpPr>
          <p:cNvPr id="16" name="Google Shape;941;g11e46ec54ed_1_3016">
            <a:extLst>
              <a:ext uri="{FF2B5EF4-FFF2-40B4-BE49-F238E27FC236}">
                <a16:creationId xmlns:a16="http://schemas.microsoft.com/office/drawing/2014/main" id="{3BFFCFED-F485-B79C-4C82-C0B02FBBB49C}"/>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3378663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2B9331C6-888B-FD56-8378-A7E8F9AC848B}"/>
              </a:ext>
            </a:extLst>
          </p:cNvPr>
          <p:cNvSpPr/>
          <p:nvPr/>
        </p:nvSpPr>
        <p:spPr>
          <a:xfrm>
            <a:off x="4177451" y="4132648"/>
            <a:ext cx="1639777" cy="969178"/>
          </a:xfrm>
          <a:prstGeom prst="rect">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8" name="Rectangle 17">
            <a:extLst>
              <a:ext uri="{FF2B5EF4-FFF2-40B4-BE49-F238E27FC236}">
                <a16:creationId xmlns:a16="http://schemas.microsoft.com/office/drawing/2014/main" id="{6BE016C4-2499-F3BD-49E2-90DA1A477646}"/>
              </a:ext>
            </a:extLst>
          </p:cNvPr>
          <p:cNvSpPr/>
          <p:nvPr/>
        </p:nvSpPr>
        <p:spPr>
          <a:xfrm>
            <a:off x="6905223" y="0"/>
            <a:ext cx="1639777" cy="969178"/>
          </a:xfrm>
          <a:prstGeom prst="rect">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Title 2">
            <a:extLst>
              <a:ext uri="{FF2B5EF4-FFF2-40B4-BE49-F238E27FC236}">
                <a16:creationId xmlns:a16="http://schemas.microsoft.com/office/drawing/2014/main" id="{0B7FD293-28E1-D2EB-2810-A4C0EBAF6809}"/>
              </a:ext>
            </a:extLst>
          </p:cNvPr>
          <p:cNvSpPr txBox="1">
            <a:spLocks/>
          </p:cNvSpPr>
          <p:nvPr/>
        </p:nvSpPr>
        <p:spPr>
          <a:xfrm>
            <a:off x="69338" y="907030"/>
            <a:ext cx="1908055" cy="363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r>
              <a:rPr lang="en-US" sz="2000" dirty="0" err="1"/>
              <a:t>Khái</a:t>
            </a:r>
            <a:r>
              <a:rPr lang="en-US" sz="2000" dirty="0"/>
              <a:t> </a:t>
            </a:r>
            <a:r>
              <a:rPr lang="en-US" sz="2000" dirty="0" err="1"/>
              <a:t>niệm</a:t>
            </a:r>
            <a:endParaRPr lang="en-US" sz="2000" dirty="0"/>
          </a:p>
        </p:txBody>
      </p:sp>
      <p:sp>
        <p:nvSpPr>
          <p:cNvPr id="8" name="Title 2">
            <a:extLst>
              <a:ext uri="{FF2B5EF4-FFF2-40B4-BE49-F238E27FC236}">
                <a16:creationId xmlns:a16="http://schemas.microsoft.com/office/drawing/2014/main" id="{16F0BB70-690C-E807-47AF-1F96E8835A65}"/>
              </a:ext>
            </a:extLst>
          </p:cNvPr>
          <p:cNvSpPr txBox="1">
            <a:spLocks/>
          </p:cNvSpPr>
          <p:nvPr/>
        </p:nvSpPr>
        <p:spPr>
          <a:xfrm>
            <a:off x="260596" y="1312535"/>
            <a:ext cx="8453636" cy="127061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just"/>
            <a:r>
              <a:rPr lang="en-US" sz="2000" b="0"/>
              <a:t>Dịch vụ công trực tuyến (DVCTT) </a:t>
            </a:r>
            <a:r>
              <a:rPr lang="vi-VN" sz="2000" b="0"/>
              <a:t>của cơ quan nhà nước là dịch vụ hành chính công và các dịch vụ khác của cơ quan nhà nước được cung cấp cho các tổ chức, cá nhân trên môi trường mạng. </a:t>
            </a:r>
            <a:endParaRPr lang="en-US" sz="2000" b="0" dirty="0"/>
          </a:p>
        </p:txBody>
      </p:sp>
      <p:sp>
        <p:nvSpPr>
          <p:cNvPr id="20" name="Title 2">
            <a:extLst>
              <a:ext uri="{FF2B5EF4-FFF2-40B4-BE49-F238E27FC236}">
                <a16:creationId xmlns:a16="http://schemas.microsoft.com/office/drawing/2014/main" id="{BFCB2829-D658-1242-CC3D-0C59BC79686B}"/>
              </a:ext>
            </a:extLst>
          </p:cNvPr>
          <p:cNvSpPr txBox="1">
            <a:spLocks/>
          </p:cNvSpPr>
          <p:nvPr/>
        </p:nvSpPr>
        <p:spPr>
          <a:xfrm>
            <a:off x="116068" y="2602140"/>
            <a:ext cx="4293116" cy="363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r>
              <a:rPr lang="en-US" sz="2000" dirty="0"/>
              <a:t>02 </a:t>
            </a:r>
            <a:r>
              <a:rPr lang="en-US" sz="2000" dirty="0" err="1"/>
              <a:t>mức</a:t>
            </a:r>
            <a:r>
              <a:rPr lang="en-US" sz="2000" dirty="0"/>
              <a:t> </a:t>
            </a:r>
            <a:r>
              <a:rPr lang="en-US" sz="2000" dirty="0" err="1"/>
              <a:t>độ</a:t>
            </a:r>
            <a:r>
              <a:rPr lang="en-US" sz="2000" dirty="0"/>
              <a:t> </a:t>
            </a:r>
            <a:r>
              <a:rPr lang="en-US" sz="2000" dirty="0" err="1"/>
              <a:t>cung</a:t>
            </a:r>
            <a:r>
              <a:rPr lang="en-US" sz="2000" dirty="0"/>
              <a:t> </a:t>
            </a:r>
            <a:r>
              <a:rPr lang="en-US" sz="2000" dirty="0" err="1"/>
              <a:t>cấp</a:t>
            </a:r>
            <a:r>
              <a:rPr lang="en-US" sz="2000" dirty="0"/>
              <a:t> DVCTT</a:t>
            </a:r>
          </a:p>
        </p:txBody>
      </p:sp>
      <p:sp>
        <p:nvSpPr>
          <p:cNvPr id="21" name="Title 2">
            <a:extLst>
              <a:ext uri="{FF2B5EF4-FFF2-40B4-BE49-F238E27FC236}">
                <a16:creationId xmlns:a16="http://schemas.microsoft.com/office/drawing/2014/main" id="{6953123D-7537-F216-7067-F378ADCF116B}"/>
              </a:ext>
            </a:extLst>
          </p:cNvPr>
          <p:cNvSpPr txBox="1">
            <a:spLocks/>
          </p:cNvSpPr>
          <p:nvPr/>
        </p:nvSpPr>
        <p:spPr>
          <a:xfrm>
            <a:off x="341953" y="3078311"/>
            <a:ext cx="2538988" cy="49581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b="0" dirty="0"/>
              <a:t>DVCTT </a:t>
            </a:r>
            <a:r>
              <a:rPr lang="en-US" sz="2000" b="0" dirty="0" err="1"/>
              <a:t>toàn</a:t>
            </a:r>
            <a:r>
              <a:rPr lang="en-US" sz="2000" b="0" dirty="0"/>
              <a:t> </a:t>
            </a:r>
            <a:r>
              <a:rPr lang="en-US" sz="2000" b="0" dirty="0" err="1"/>
              <a:t>trình</a:t>
            </a:r>
            <a:endParaRPr lang="en-US" sz="2000" b="0" dirty="0"/>
          </a:p>
        </p:txBody>
      </p:sp>
      <p:sp>
        <p:nvSpPr>
          <p:cNvPr id="22" name="Title 2">
            <a:extLst>
              <a:ext uri="{FF2B5EF4-FFF2-40B4-BE49-F238E27FC236}">
                <a16:creationId xmlns:a16="http://schemas.microsoft.com/office/drawing/2014/main" id="{D843789C-F4CB-56FA-177F-1786FA84B0C1}"/>
              </a:ext>
            </a:extLst>
          </p:cNvPr>
          <p:cNvSpPr txBox="1">
            <a:spLocks/>
          </p:cNvSpPr>
          <p:nvPr/>
        </p:nvSpPr>
        <p:spPr>
          <a:xfrm>
            <a:off x="4885736" y="2736838"/>
            <a:ext cx="2894872" cy="49581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b="0" i="1" dirty="0" err="1"/>
              <a:t>Cung</a:t>
            </a:r>
            <a:r>
              <a:rPr lang="en-US" sz="2000" b="0" i="1" dirty="0"/>
              <a:t> </a:t>
            </a:r>
            <a:r>
              <a:rPr lang="en-US" sz="2000" b="0" i="1" dirty="0" err="1"/>
              <a:t>cấp</a:t>
            </a:r>
            <a:r>
              <a:rPr lang="en-US" sz="2000" b="0" i="1" dirty="0"/>
              <a:t> </a:t>
            </a:r>
            <a:r>
              <a:rPr lang="en-US" sz="2000" b="0" i="1" dirty="0" err="1"/>
              <a:t>thông</a:t>
            </a:r>
            <a:r>
              <a:rPr lang="en-US" sz="2000" b="0" i="1" dirty="0"/>
              <a:t> tin</a:t>
            </a:r>
          </a:p>
        </p:txBody>
      </p:sp>
      <p:sp>
        <p:nvSpPr>
          <p:cNvPr id="23" name="Title 2">
            <a:extLst>
              <a:ext uri="{FF2B5EF4-FFF2-40B4-BE49-F238E27FC236}">
                <a16:creationId xmlns:a16="http://schemas.microsoft.com/office/drawing/2014/main" id="{3E87F161-42C2-6AAF-399D-E2A4A6AEA2D2}"/>
              </a:ext>
            </a:extLst>
          </p:cNvPr>
          <p:cNvSpPr txBox="1">
            <a:spLocks/>
          </p:cNvSpPr>
          <p:nvPr/>
        </p:nvSpPr>
        <p:spPr>
          <a:xfrm>
            <a:off x="4883480" y="3105532"/>
            <a:ext cx="4213132" cy="49581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just"/>
            <a:r>
              <a:rPr lang="en-US" sz="2000" b="0" i="1" dirty="0" err="1"/>
              <a:t>Thực</a:t>
            </a:r>
            <a:r>
              <a:rPr lang="en-US" sz="2000" b="0" i="1" dirty="0"/>
              <a:t> </a:t>
            </a:r>
            <a:r>
              <a:rPr lang="en-US" sz="2000" b="0" i="1" dirty="0" err="1"/>
              <a:t>hiện</a:t>
            </a:r>
            <a:r>
              <a:rPr lang="en-US" sz="2000" b="0" i="1" dirty="0"/>
              <a:t> </a:t>
            </a:r>
            <a:r>
              <a:rPr lang="en-US" sz="2000" b="0" i="1" dirty="0" err="1"/>
              <a:t>và</a:t>
            </a:r>
            <a:r>
              <a:rPr lang="en-US" sz="2000" b="0" i="1" dirty="0"/>
              <a:t> </a:t>
            </a:r>
            <a:r>
              <a:rPr lang="en-US" sz="2000" b="0" i="1" dirty="0" err="1"/>
              <a:t>giải</a:t>
            </a:r>
            <a:r>
              <a:rPr lang="en-US" sz="2000" b="0" i="1" dirty="0"/>
              <a:t> </a:t>
            </a:r>
            <a:r>
              <a:rPr lang="en-US" sz="2000" b="0" i="1" dirty="0" err="1"/>
              <a:t>quyết</a:t>
            </a:r>
            <a:r>
              <a:rPr lang="en-US" sz="2000" b="0" i="1" dirty="0"/>
              <a:t> </a:t>
            </a:r>
            <a:r>
              <a:rPr lang="en-US" sz="2000" b="0" i="1" dirty="0" err="1"/>
              <a:t>thủ</a:t>
            </a:r>
            <a:r>
              <a:rPr lang="en-US" sz="2000" b="0" i="1" dirty="0"/>
              <a:t> </a:t>
            </a:r>
            <a:r>
              <a:rPr lang="en-US" sz="2000" b="0" i="1" dirty="0" err="1"/>
              <a:t>tục</a:t>
            </a:r>
            <a:endParaRPr lang="en-US" sz="2000" b="0" i="1" dirty="0"/>
          </a:p>
        </p:txBody>
      </p:sp>
      <p:sp>
        <p:nvSpPr>
          <p:cNvPr id="24" name="Equals 23">
            <a:extLst>
              <a:ext uri="{FF2B5EF4-FFF2-40B4-BE49-F238E27FC236}">
                <a16:creationId xmlns:a16="http://schemas.microsoft.com/office/drawing/2014/main" id="{D5A34208-7663-6DC0-D1FD-7332E21925F1}"/>
              </a:ext>
            </a:extLst>
          </p:cNvPr>
          <p:cNvSpPr/>
          <p:nvPr/>
        </p:nvSpPr>
        <p:spPr>
          <a:xfrm>
            <a:off x="2778071" y="3107806"/>
            <a:ext cx="762000" cy="424286"/>
          </a:xfrm>
          <a:prstGeom prst="mathEqual">
            <a:avLst>
              <a:gd name="adj1" fmla="val 23520"/>
              <a:gd name="adj2" fmla="val 2612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Title 2">
            <a:extLst>
              <a:ext uri="{FF2B5EF4-FFF2-40B4-BE49-F238E27FC236}">
                <a16:creationId xmlns:a16="http://schemas.microsoft.com/office/drawing/2014/main" id="{7B42794A-3877-575B-8A71-F2BF4806B42B}"/>
              </a:ext>
            </a:extLst>
          </p:cNvPr>
          <p:cNvSpPr txBox="1">
            <a:spLocks/>
          </p:cNvSpPr>
          <p:nvPr/>
        </p:nvSpPr>
        <p:spPr>
          <a:xfrm>
            <a:off x="3605414" y="3059379"/>
            <a:ext cx="1181482" cy="49581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dirty="0">
                <a:ln w="9525">
                  <a:solidFill>
                    <a:schemeClr val="bg1"/>
                  </a:solidFill>
                  <a:prstDash val="solid"/>
                </a:ln>
                <a:solidFill>
                  <a:schemeClr val="tx1"/>
                </a:solidFill>
                <a:effectLst>
                  <a:outerShdw blurRad="12700" dist="38100" dir="2700000" algn="tl" rotWithShape="0">
                    <a:schemeClr val="bg1">
                      <a:lumMod val="50000"/>
                    </a:schemeClr>
                  </a:outerShdw>
                </a:effectLst>
              </a:rPr>
              <a:t>100%</a:t>
            </a:r>
          </a:p>
        </p:txBody>
      </p:sp>
      <p:sp>
        <p:nvSpPr>
          <p:cNvPr id="28" name="Title 2">
            <a:extLst>
              <a:ext uri="{FF2B5EF4-FFF2-40B4-BE49-F238E27FC236}">
                <a16:creationId xmlns:a16="http://schemas.microsoft.com/office/drawing/2014/main" id="{3602DA73-9C15-9330-21C4-ED3844C48344}"/>
              </a:ext>
            </a:extLst>
          </p:cNvPr>
          <p:cNvSpPr txBox="1">
            <a:spLocks/>
          </p:cNvSpPr>
          <p:nvPr/>
        </p:nvSpPr>
        <p:spPr>
          <a:xfrm>
            <a:off x="4883480" y="3393112"/>
            <a:ext cx="4475996" cy="49581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b="0" dirty="0" err="1"/>
              <a:t>trên</a:t>
            </a:r>
            <a:r>
              <a:rPr lang="en-US" sz="2000" b="0" dirty="0"/>
              <a:t> </a:t>
            </a:r>
            <a:r>
              <a:rPr lang="en-US" sz="2000" b="0" dirty="0" err="1"/>
              <a:t>môi</a:t>
            </a:r>
            <a:r>
              <a:rPr lang="en-US" sz="2000" b="0" dirty="0"/>
              <a:t> </a:t>
            </a:r>
            <a:r>
              <a:rPr lang="en-US" sz="2000" b="0" dirty="0" err="1"/>
              <a:t>trường</a:t>
            </a:r>
            <a:r>
              <a:rPr lang="en-US" sz="2000" b="0" dirty="0"/>
              <a:t> </a:t>
            </a:r>
            <a:r>
              <a:rPr lang="en-US" sz="2000" b="0" dirty="0" err="1"/>
              <a:t>mạng</a:t>
            </a:r>
            <a:r>
              <a:rPr lang="en-US" sz="2000" b="0" dirty="0"/>
              <a:t> </a:t>
            </a:r>
          </a:p>
        </p:txBody>
      </p:sp>
      <p:sp>
        <p:nvSpPr>
          <p:cNvPr id="30" name="Title 2">
            <a:extLst>
              <a:ext uri="{FF2B5EF4-FFF2-40B4-BE49-F238E27FC236}">
                <a16:creationId xmlns:a16="http://schemas.microsoft.com/office/drawing/2014/main" id="{719C9636-0469-8C80-1FB5-AACB2E8E0C3D}"/>
              </a:ext>
            </a:extLst>
          </p:cNvPr>
          <p:cNvSpPr txBox="1">
            <a:spLocks/>
          </p:cNvSpPr>
          <p:nvPr/>
        </p:nvSpPr>
        <p:spPr>
          <a:xfrm>
            <a:off x="3605414" y="4009893"/>
            <a:ext cx="4274202" cy="49581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b="0" i="1" dirty="0"/>
              <a:t>DVCTT </a:t>
            </a:r>
            <a:r>
              <a:rPr lang="en-US" sz="2000" b="0" i="1" dirty="0" err="1"/>
              <a:t>không</a:t>
            </a:r>
            <a:r>
              <a:rPr lang="en-US" sz="2000" b="0" i="1" dirty="0"/>
              <a:t> </a:t>
            </a:r>
            <a:r>
              <a:rPr lang="en-US" sz="2000" b="0" i="1" dirty="0" err="1"/>
              <a:t>đủ</a:t>
            </a:r>
            <a:r>
              <a:rPr lang="en-US" sz="2000" b="0" i="1" dirty="0"/>
              <a:t> </a:t>
            </a:r>
            <a:r>
              <a:rPr lang="en-US" sz="2000" b="0" i="1" dirty="0" err="1"/>
              <a:t>điều</a:t>
            </a:r>
            <a:r>
              <a:rPr lang="en-US" sz="2000" b="0" i="1" dirty="0"/>
              <a:t> </a:t>
            </a:r>
            <a:r>
              <a:rPr lang="en-US" sz="2000" b="0" i="1" dirty="0" err="1"/>
              <a:t>kiện</a:t>
            </a:r>
            <a:r>
              <a:rPr lang="en-US" sz="2000" b="0" i="1" dirty="0"/>
              <a:t> </a:t>
            </a:r>
            <a:r>
              <a:rPr lang="en-US" sz="2000" b="0" i="1" dirty="0" err="1"/>
              <a:t>như</a:t>
            </a:r>
            <a:r>
              <a:rPr lang="en-US" sz="2000" b="0" i="1" dirty="0"/>
              <a:t> DVCTT </a:t>
            </a:r>
            <a:r>
              <a:rPr lang="en-US" sz="2000" b="0" i="1" dirty="0" err="1"/>
              <a:t>toàn</a:t>
            </a:r>
            <a:r>
              <a:rPr lang="en-US" sz="2000" b="0" i="1" dirty="0"/>
              <a:t> </a:t>
            </a:r>
            <a:r>
              <a:rPr lang="en-US" sz="2000" b="0" i="1" dirty="0" err="1"/>
              <a:t>trình</a:t>
            </a:r>
            <a:endParaRPr lang="en-US" sz="2000" b="0" i="1" dirty="0"/>
          </a:p>
        </p:txBody>
      </p:sp>
      <p:sp>
        <p:nvSpPr>
          <p:cNvPr id="31" name="TextBox 30">
            <a:extLst>
              <a:ext uri="{FF2B5EF4-FFF2-40B4-BE49-F238E27FC236}">
                <a16:creationId xmlns:a16="http://schemas.microsoft.com/office/drawing/2014/main" id="{966047C9-3CE8-5D47-5742-A2C35C59F402}"/>
              </a:ext>
            </a:extLst>
          </p:cNvPr>
          <p:cNvSpPr txBox="1"/>
          <p:nvPr/>
        </p:nvSpPr>
        <p:spPr>
          <a:xfrm>
            <a:off x="3383280" y="2136049"/>
            <a:ext cx="65" cy="215444"/>
          </a:xfrm>
          <a:prstGeom prst="rect">
            <a:avLst/>
          </a:prstGeom>
          <a:noFill/>
        </p:spPr>
        <p:txBody>
          <a:bodyPr wrap="none" lIns="0" tIns="0" rIns="0" bIns="0" rtlCol="0">
            <a:spAutoFit/>
          </a:bodyPr>
          <a:lstStyle/>
          <a:p>
            <a:endParaRPr lang="en-US" dirty="0"/>
          </a:p>
        </p:txBody>
      </p:sp>
      <p:sp>
        <p:nvSpPr>
          <p:cNvPr id="35" name="Google Shape;1350;p88">
            <a:extLst>
              <a:ext uri="{FF2B5EF4-FFF2-40B4-BE49-F238E27FC236}">
                <a16:creationId xmlns:a16="http://schemas.microsoft.com/office/drawing/2014/main" id="{31930F75-3F20-A007-BDD8-F65BA562A9A0}"/>
              </a:ext>
            </a:extLst>
          </p:cNvPr>
          <p:cNvSpPr txBox="1">
            <a:spLocks noGrp="1"/>
          </p:cNvSpPr>
          <p:nvPr>
            <p:ph type="title"/>
          </p:nvPr>
        </p:nvSpPr>
        <p:spPr>
          <a:xfrm>
            <a:off x="713250" y="206463"/>
            <a:ext cx="7717500" cy="36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600">
                <a:latin typeface="Montserrat" panose="00000500000000000000" pitchFamily="2" charset="0"/>
                <a:cs typeface="Calibri" panose="020F0502020204030204" pitchFamily="34" charset="0"/>
              </a:rPr>
              <a:t>SỬ DỤNG DỊCH VỤ CÔNG TRỰC TUYẾN</a:t>
            </a:r>
            <a:endParaRPr sz="2600" dirty="0">
              <a:latin typeface="Montserrat" panose="00000500000000000000" pitchFamily="2" charset="0"/>
              <a:cs typeface="Calibri" panose="020F0502020204030204" pitchFamily="34" charset="0"/>
            </a:endParaRPr>
          </a:p>
        </p:txBody>
      </p:sp>
      <p:sp>
        <p:nvSpPr>
          <p:cNvPr id="32" name="Rectangle 31">
            <a:extLst>
              <a:ext uri="{FF2B5EF4-FFF2-40B4-BE49-F238E27FC236}">
                <a16:creationId xmlns:a16="http://schemas.microsoft.com/office/drawing/2014/main" id="{307B128B-1DDD-7FBC-DA36-EEF72013F3AE}"/>
              </a:ext>
            </a:extLst>
          </p:cNvPr>
          <p:cNvSpPr/>
          <p:nvPr/>
        </p:nvSpPr>
        <p:spPr>
          <a:xfrm>
            <a:off x="15668" y="3860566"/>
            <a:ext cx="1035892" cy="1265460"/>
          </a:xfrm>
          <a:prstGeom prst="rect">
            <a:avLst/>
          </a:prstGeom>
          <a:solidFill>
            <a:srgbClr val="FBFBFB"/>
          </a:solidFill>
          <a:ln>
            <a:solidFill>
              <a:srgbClr val="FBFBFB"/>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9" name="Title 2">
            <a:extLst>
              <a:ext uri="{FF2B5EF4-FFF2-40B4-BE49-F238E27FC236}">
                <a16:creationId xmlns:a16="http://schemas.microsoft.com/office/drawing/2014/main" id="{EA063088-0038-DE01-E66D-1DAC2024A1C5}"/>
              </a:ext>
            </a:extLst>
          </p:cNvPr>
          <p:cNvSpPr txBox="1">
            <a:spLocks/>
          </p:cNvSpPr>
          <p:nvPr/>
        </p:nvSpPr>
        <p:spPr>
          <a:xfrm>
            <a:off x="341953" y="4064153"/>
            <a:ext cx="2692985" cy="49581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b="0"/>
              <a:t>DVCTT </a:t>
            </a:r>
            <a:r>
              <a:rPr lang="en-US" sz="2000" b="0" dirty="0" err="1"/>
              <a:t>một</a:t>
            </a:r>
            <a:r>
              <a:rPr lang="en-US" sz="2000" b="0" dirty="0"/>
              <a:t> </a:t>
            </a:r>
            <a:r>
              <a:rPr lang="en-US" sz="2000" b="0" dirty="0" err="1"/>
              <a:t>phần</a:t>
            </a:r>
            <a:endParaRPr lang="en-US" sz="2000" b="0" dirty="0"/>
          </a:p>
        </p:txBody>
      </p:sp>
      <p:sp>
        <p:nvSpPr>
          <p:cNvPr id="37" name="Equals 36">
            <a:extLst>
              <a:ext uri="{FF2B5EF4-FFF2-40B4-BE49-F238E27FC236}">
                <a16:creationId xmlns:a16="http://schemas.microsoft.com/office/drawing/2014/main" id="{6494A8E5-B898-E9DA-176D-D559A6DCAC1A}"/>
              </a:ext>
            </a:extLst>
          </p:cNvPr>
          <p:cNvSpPr/>
          <p:nvPr/>
        </p:nvSpPr>
        <p:spPr>
          <a:xfrm>
            <a:off x="2781847" y="4058692"/>
            <a:ext cx="762000" cy="424286"/>
          </a:xfrm>
          <a:prstGeom prst="mathEqual">
            <a:avLst>
              <a:gd name="adj1" fmla="val 23520"/>
              <a:gd name="adj2" fmla="val 2612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Slide Number Placeholder 3">
            <a:extLst>
              <a:ext uri="{FF2B5EF4-FFF2-40B4-BE49-F238E27FC236}">
                <a16:creationId xmlns:a16="http://schemas.microsoft.com/office/drawing/2014/main" id="{3DF3314B-A3EB-2B1E-0C49-35EF21BE0D90}"/>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16</a:t>
            </a:fld>
            <a:endParaRPr lang="x-none" sz="1000">
              <a:solidFill>
                <a:schemeClr val="tx1">
                  <a:lumMod val="50000"/>
                </a:schemeClr>
              </a:solidFill>
            </a:endParaRPr>
          </a:p>
        </p:txBody>
      </p:sp>
      <p:sp>
        <p:nvSpPr>
          <p:cNvPr id="40" name="Google Shape;941;g11e46ec54ed_1_3016">
            <a:extLst>
              <a:ext uri="{FF2B5EF4-FFF2-40B4-BE49-F238E27FC236}">
                <a16:creationId xmlns:a16="http://schemas.microsoft.com/office/drawing/2014/main" id="{CCB9F45C-26BE-2989-BB36-234B4B5DC44A}"/>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
        <p:nvSpPr>
          <p:cNvPr id="2" name="Left Brace 1">
            <a:extLst>
              <a:ext uri="{FF2B5EF4-FFF2-40B4-BE49-F238E27FC236}">
                <a16:creationId xmlns:a16="http://schemas.microsoft.com/office/drawing/2014/main" id="{045CE53E-325A-2DBA-220A-7E4CB6CCC4B0}"/>
              </a:ext>
            </a:extLst>
          </p:cNvPr>
          <p:cNvSpPr/>
          <p:nvPr/>
        </p:nvSpPr>
        <p:spPr>
          <a:xfrm>
            <a:off x="4688483" y="2850689"/>
            <a:ext cx="327512" cy="982108"/>
          </a:xfrm>
          <a:prstGeom prst="leftBrace">
            <a:avLst>
              <a:gd name="adj1" fmla="val 30588"/>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742444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143A2F25-D2F7-091C-0B80-0E8343C9B993}"/>
              </a:ext>
            </a:extLst>
          </p:cNvPr>
          <p:cNvSpPr/>
          <p:nvPr/>
        </p:nvSpPr>
        <p:spPr>
          <a:xfrm>
            <a:off x="0" y="4155848"/>
            <a:ext cx="1639777" cy="969178"/>
          </a:xfrm>
          <a:prstGeom prst="rect">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8" name="Rectangle 17">
            <a:extLst>
              <a:ext uri="{FF2B5EF4-FFF2-40B4-BE49-F238E27FC236}">
                <a16:creationId xmlns:a16="http://schemas.microsoft.com/office/drawing/2014/main" id="{6BE016C4-2499-F3BD-49E2-90DA1A477646}"/>
              </a:ext>
            </a:extLst>
          </p:cNvPr>
          <p:cNvSpPr/>
          <p:nvPr/>
        </p:nvSpPr>
        <p:spPr>
          <a:xfrm>
            <a:off x="6905223" y="0"/>
            <a:ext cx="1639777" cy="969178"/>
          </a:xfrm>
          <a:prstGeom prst="rect">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Title 2">
            <a:extLst>
              <a:ext uri="{FF2B5EF4-FFF2-40B4-BE49-F238E27FC236}">
                <a16:creationId xmlns:a16="http://schemas.microsoft.com/office/drawing/2014/main" id="{0B7FD293-28E1-D2EB-2810-A4C0EBAF6809}"/>
              </a:ext>
            </a:extLst>
          </p:cNvPr>
          <p:cNvSpPr txBox="1">
            <a:spLocks/>
          </p:cNvSpPr>
          <p:nvPr/>
        </p:nvSpPr>
        <p:spPr>
          <a:xfrm>
            <a:off x="219307" y="1006553"/>
            <a:ext cx="2881820" cy="363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r>
              <a:rPr lang="en-US" sz="2200" dirty="0" err="1">
                <a:solidFill>
                  <a:srgbClr val="0070C0"/>
                </a:solidFill>
              </a:rPr>
              <a:t>Lợi</a:t>
            </a:r>
            <a:r>
              <a:rPr lang="en-US" sz="2200" dirty="0">
                <a:solidFill>
                  <a:srgbClr val="0070C0"/>
                </a:solidFill>
              </a:rPr>
              <a:t> </a:t>
            </a:r>
            <a:r>
              <a:rPr lang="en-US" sz="2200" dirty="0" err="1">
                <a:solidFill>
                  <a:srgbClr val="0070C0"/>
                </a:solidFill>
              </a:rPr>
              <a:t>ích</a:t>
            </a:r>
            <a:r>
              <a:rPr lang="en-US" sz="2200" dirty="0">
                <a:solidFill>
                  <a:srgbClr val="0070C0"/>
                </a:solidFill>
              </a:rPr>
              <a:t> </a:t>
            </a:r>
            <a:r>
              <a:rPr lang="en-US" sz="2200" dirty="0" err="1">
                <a:solidFill>
                  <a:srgbClr val="0070C0"/>
                </a:solidFill>
              </a:rPr>
              <a:t>của</a:t>
            </a:r>
            <a:r>
              <a:rPr lang="en-US" sz="2200" dirty="0">
                <a:solidFill>
                  <a:srgbClr val="0070C0"/>
                </a:solidFill>
              </a:rPr>
              <a:t> DVCTT</a:t>
            </a:r>
          </a:p>
        </p:txBody>
      </p:sp>
      <p:sp>
        <p:nvSpPr>
          <p:cNvPr id="32" name="Title 2">
            <a:extLst>
              <a:ext uri="{FF2B5EF4-FFF2-40B4-BE49-F238E27FC236}">
                <a16:creationId xmlns:a16="http://schemas.microsoft.com/office/drawing/2014/main" id="{8AF84D1E-144F-FE83-C09A-CDC5C2FC8734}"/>
              </a:ext>
            </a:extLst>
          </p:cNvPr>
          <p:cNvSpPr txBox="1">
            <a:spLocks/>
          </p:cNvSpPr>
          <p:nvPr/>
        </p:nvSpPr>
        <p:spPr>
          <a:xfrm>
            <a:off x="98033" y="1506505"/>
            <a:ext cx="2881820" cy="363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r>
              <a:rPr lang="en-US" sz="2000" i="1" dirty="0" err="1"/>
              <a:t>Đối</a:t>
            </a:r>
            <a:r>
              <a:rPr lang="en-US" sz="2000" i="1" dirty="0"/>
              <a:t> </a:t>
            </a:r>
            <a:r>
              <a:rPr lang="en-US" sz="2000" i="1" dirty="0" err="1"/>
              <a:t>với</a:t>
            </a:r>
            <a:r>
              <a:rPr lang="en-US" sz="2000" i="1" dirty="0"/>
              <a:t> </a:t>
            </a:r>
            <a:r>
              <a:rPr lang="en-US" sz="2000" i="1" dirty="0" err="1"/>
              <a:t>người</a:t>
            </a:r>
            <a:r>
              <a:rPr lang="en-US" sz="2000" i="1" dirty="0"/>
              <a:t> </a:t>
            </a:r>
            <a:r>
              <a:rPr lang="en-US" sz="2000" i="1" dirty="0" err="1"/>
              <a:t>dân</a:t>
            </a:r>
            <a:endParaRPr lang="en-US" sz="2000" i="1" dirty="0"/>
          </a:p>
        </p:txBody>
      </p:sp>
      <p:sp>
        <p:nvSpPr>
          <p:cNvPr id="35" name="Title 2">
            <a:extLst>
              <a:ext uri="{FF2B5EF4-FFF2-40B4-BE49-F238E27FC236}">
                <a16:creationId xmlns:a16="http://schemas.microsoft.com/office/drawing/2014/main" id="{937102DE-53D2-3359-8B51-AF77BEB30712}"/>
              </a:ext>
            </a:extLst>
          </p:cNvPr>
          <p:cNvSpPr txBox="1">
            <a:spLocks/>
          </p:cNvSpPr>
          <p:nvPr/>
        </p:nvSpPr>
        <p:spPr>
          <a:xfrm>
            <a:off x="4536285" y="1506505"/>
            <a:ext cx="3894465" cy="32117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r>
              <a:rPr lang="en-US" sz="2000" i="1" dirty="0" err="1"/>
              <a:t>Đối</a:t>
            </a:r>
            <a:r>
              <a:rPr lang="en-US" sz="2000" i="1" dirty="0"/>
              <a:t> </a:t>
            </a:r>
            <a:r>
              <a:rPr lang="en-US" sz="2000" i="1" dirty="0" err="1"/>
              <a:t>với</a:t>
            </a:r>
            <a:r>
              <a:rPr lang="en-US" sz="2000" i="1" dirty="0"/>
              <a:t> </a:t>
            </a:r>
            <a:r>
              <a:rPr lang="en-US" sz="2000" i="1" dirty="0" err="1"/>
              <a:t>cơ</a:t>
            </a:r>
            <a:r>
              <a:rPr lang="en-US" sz="2000" i="1" dirty="0"/>
              <a:t> </a:t>
            </a:r>
            <a:r>
              <a:rPr lang="en-US" sz="2000" i="1" dirty="0" err="1"/>
              <a:t>quan</a:t>
            </a:r>
            <a:r>
              <a:rPr lang="en-US" sz="2000" i="1" dirty="0"/>
              <a:t> </a:t>
            </a:r>
            <a:r>
              <a:rPr lang="en-US" sz="2000" i="1" dirty="0" err="1"/>
              <a:t>nhà</a:t>
            </a:r>
            <a:r>
              <a:rPr lang="en-US" sz="2000" i="1" dirty="0"/>
              <a:t> </a:t>
            </a:r>
            <a:r>
              <a:rPr lang="en-US" sz="2000" i="1" dirty="0" err="1"/>
              <a:t>nước</a:t>
            </a:r>
            <a:endParaRPr lang="en-US" sz="2000" i="1" dirty="0"/>
          </a:p>
        </p:txBody>
      </p:sp>
      <p:sp>
        <p:nvSpPr>
          <p:cNvPr id="37" name="Title 2">
            <a:extLst>
              <a:ext uri="{FF2B5EF4-FFF2-40B4-BE49-F238E27FC236}">
                <a16:creationId xmlns:a16="http://schemas.microsoft.com/office/drawing/2014/main" id="{B190414D-FEAD-0C80-F155-F2B982211AEF}"/>
              </a:ext>
            </a:extLst>
          </p:cNvPr>
          <p:cNvSpPr txBox="1">
            <a:spLocks/>
          </p:cNvSpPr>
          <p:nvPr/>
        </p:nvSpPr>
        <p:spPr>
          <a:xfrm>
            <a:off x="487034" y="2257963"/>
            <a:ext cx="4014491" cy="204055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marL="285750" indent="-285750" algn="l">
              <a:lnSpc>
                <a:spcPts val="3500"/>
              </a:lnSpc>
              <a:buFont typeface="Arial" panose="020B0604020202020204" pitchFamily="34" charset="0"/>
              <a:buChar char="•"/>
            </a:pPr>
            <a:r>
              <a:rPr lang="en-US" sz="1800" b="0" dirty="0" err="1"/>
              <a:t>Mọi</a:t>
            </a:r>
            <a:r>
              <a:rPr lang="en-US" sz="1800" b="0" dirty="0"/>
              <a:t> </a:t>
            </a:r>
            <a:r>
              <a:rPr lang="en-US" sz="1800" b="0" dirty="0" err="1"/>
              <a:t>lúc</a:t>
            </a:r>
            <a:r>
              <a:rPr lang="en-US" sz="1800" b="0" dirty="0"/>
              <a:t>, </a:t>
            </a:r>
            <a:r>
              <a:rPr lang="en-US" sz="1800" b="0" err="1"/>
              <a:t>mọi</a:t>
            </a:r>
            <a:r>
              <a:rPr lang="en-US" sz="1800" b="0"/>
              <a:t> nơi</a:t>
            </a:r>
          </a:p>
          <a:p>
            <a:pPr marL="285750" indent="-285750" algn="l">
              <a:lnSpc>
                <a:spcPts val="3500"/>
              </a:lnSpc>
              <a:buFont typeface="Arial" panose="020B0604020202020204" pitchFamily="34" charset="0"/>
              <a:buChar char="•"/>
            </a:pPr>
            <a:r>
              <a:rPr lang="en-US" sz="1800" b="0"/>
              <a:t>Cung cấp thông tin         lần</a:t>
            </a:r>
          </a:p>
          <a:p>
            <a:pPr marL="285750" indent="-285750" algn="l">
              <a:lnSpc>
                <a:spcPts val="3500"/>
              </a:lnSpc>
              <a:buFont typeface="Arial" panose="020B0604020202020204" pitchFamily="34" charset="0"/>
              <a:buChar char="•"/>
            </a:pPr>
            <a:r>
              <a:rPr lang="en-US" sz="1800" b="0"/>
              <a:t> Rút ngắn       , tiết kiệm chi phí</a:t>
            </a:r>
          </a:p>
          <a:p>
            <a:pPr marL="285750" indent="-285750" algn="l">
              <a:lnSpc>
                <a:spcPts val="3500"/>
              </a:lnSpc>
              <a:buFont typeface="Arial" panose="020B0604020202020204" pitchFamily="34" charset="0"/>
              <a:buChar char="•"/>
            </a:pPr>
            <a:r>
              <a:rPr lang="en-US" sz="1800" b="0"/>
              <a:t>Được theo dõi, giám sát</a:t>
            </a:r>
          </a:p>
          <a:p>
            <a:pPr marL="285750" indent="-285750" algn="l">
              <a:lnSpc>
                <a:spcPts val="3500"/>
              </a:lnSpc>
              <a:buFont typeface="Arial" panose="020B0604020202020204" pitchFamily="34" charset="0"/>
              <a:buChar char="•"/>
            </a:pPr>
            <a:r>
              <a:rPr lang="en-US" sz="1800" b="0"/>
              <a:t>Được tham gia đánh giá, góp ý</a:t>
            </a:r>
          </a:p>
          <a:p>
            <a:pPr marL="285750" indent="-285750" algn="l">
              <a:lnSpc>
                <a:spcPts val="3500"/>
              </a:lnSpc>
              <a:buFont typeface="Arial" panose="020B0604020202020204" pitchFamily="34" charset="0"/>
              <a:buChar char="•"/>
            </a:pPr>
            <a:endParaRPr lang="en-US" sz="1800" b="0" dirty="0"/>
          </a:p>
        </p:txBody>
      </p:sp>
      <p:sp>
        <p:nvSpPr>
          <p:cNvPr id="42" name="TextBox 41">
            <a:extLst>
              <a:ext uri="{FF2B5EF4-FFF2-40B4-BE49-F238E27FC236}">
                <a16:creationId xmlns:a16="http://schemas.microsoft.com/office/drawing/2014/main" id="{E2CF75C0-E1E6-AA50-B517-20F78DE84361}"/>
              </a:ext>
            </a:extLst>
          </p:cNvPr>
          <p:cNvSpPr txBox="1"/>
          <p:nvPr/>
        </p:nvSpPr>
        <p:spPr>
          <a:xfrm>
            <a:off x="3082679" y="2316252"/>
            <a:ext cx="649501" cy="523220"/>
          </a:xfrm>
          <a:prstGeom prst="rect">
            <a:avLst/>
          </a:prstGeom>
          <a:noFill/>
        </p:spPr>
        <p:txBody>
          <a:bodyPr wrap="square">
            <a:spAutoFit/>
          </a:bodyPr>
          <a:lstStyle/>
          <a:p>
            <a:r>
              <a:rPr lang="en-US" sz="2800" b="1" dirty="0">
                <a:ln w="317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01</a:t>
            </a:r>
            <a:endParaRPr lang="en-US" sz="2800" b="1" dirty="0">
              <a:ln w="3175">
                <a:solidFill>
                  <a:schemeClr val="tx1"/>
                </a:solidFill>
              </a:ln>
              <a:latin typeface="Montserrat" panose="00000500000000000000" pitchFamily="2" charset="0"/>
            </a:endParaRPr>
          </a:p>
        </p:txBody>
      </p:sp>
      <p:grpSp>
        <p:nvGrpSpPr>
          <p:cNvPr id="45" name="Google Shape;10842;p134">
            <a:extLst>
              <a:ext uri="{FF2B5EF4-FFF2-40B4-BE49-F238E27FC236}">
                <a16:creationId xmlns:a16="http://schemas.microsoft.com/office/drawing/2014/main" id="{4B2804D7-F12D-B15A-E7CA-C4FBE4637E63}"/>
              </a:ext>
            </a:extLst>
          </p:cNvPr>
          <p:cNvGrpSpPr/>
          <p:nvPr/>
        </p:nvGrpSpPr>
        <p:grpSpPr>
          <a:xfrm>
            <a:off x="2027977" y="2876553"/>
            <a:ext cx="340221" cy="340168"/>
            <a:chOff x="3270475" y="1427025"/>
            <a:chExt cx="483200" cy="483125"/>
          </a:xfrm>
          <a:solidFill>
            <a:schemeClr val="accent1"/>
          </a:solidFill>
        </p:grpSpPr>
        <p:sp>
          <p:nvSpPr>
            <p:cNvPr id="46" name="Google Shape;10843;p134">
              <a:extLst>
                <a:ext uri="{FF2B5EF4-FFF2-40B4-BE49-F238E27FC236}">
                  <a16:creationId xmlns:a16="http://schemas.microsoft.com/office/drawing/2014/main" id="{40B92F3A-1F32-998D-8BDF-55DA68895C30}"/>
                </a:ext>
              </a:extLst>
            </p:cNvPr>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grpFill/>
            <a:ln>
              <a:solidFill>
                <a:schemeClr val="accen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n w="0"/>
                <a:solidFill>
                  <a:schemeClr val="accent1"/>
                </a:solidFill>
                <a:effectLst>
                  <a:outerShdw blurRad="38100" dist="25400" dir="5400000" algn="ctr" rotWithShape="0">
                    <a:srgbClr val="6E747A">
                      <a:alpha val="43000"/>
                    </a:srgbClr>
                  </a:outerShdw>
                </a:effectLst>
              </a:endParaRPr>
            </a:p>
          </p:txBody>
        </p:sp>
        <p:sp>
          <p:nvSpPr>
            <p:cNvPr id="47" name="Google Shape;10844;p134">
              <a:extLst>
                <a:ext uri="{FF2B5EF4-FFF2-40B4-BE49-F238E27FC236}">
                  <a16:creationId xmlns:a16="http://schemas.microsoft.com/office/drawing/2014/main" id="{A03AA784-A1A3-A421-8A5F-04D41FFD968D}"/>
                </a:ext>
              </a:extLst>
            </p:cNvPr>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grpFill/>
            <a:ln>
              <a:solidFill>
                <a:schemeClr val="accen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n w="0"/>
                <a:solidFill>
                  <a:schemeClr val="accent1"/>
                </a:solidFill>
                <a:effectLst>
                  <a:outerShdw blurRad="38100" dist="25400" dir="5400000" algn="ctr" rotWithShape="0">
                    <a:srgbClr val="6E747A">
                      <a:alpha val="43000"/>
                    </a:srgbClr>
                  </a:outerShdw>
                </a:effectLst>
              </a:endParaRPr>
            </a:p>
          </p:txBody>
        </p:sp>
        <p:sp>
          <p:nvSpPr>
            <p:cNvPr id="48" name="Google Shape;10845;p134">
              <a:extLst>
                <a:ext uri="{FF2B5EF4-FFF2-40B4-BE49-F238E27FC236}">
                  <a16:creationId xmlns:a16="http://schemas.microsoft.com/office/drawing/2014/main" id="{B5453D87-1681-4799-14C4-592CBDC1DF92}"/>
                </a:ext>
              </a:extLst>
            </p:cNvPr>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grpFill/>
            <a:ln>
              <a:solidFill>
                <a:schemeClr val="accen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n w="0"/>
                <a:solidFill>
                  <a:schemeClr val="accent1"/>
                </a:solidFill>
                <a:effectLst>
                  <a:outerShdw blurRad="38100" dist="25400" dir="5400000" algn="ctr" rotWithShape="0">
                    <a:srgbClr val="6E747A">
                      <a:alpha val="43000"/>
                    </a:srgbClr>
                  </a:outerShdw>
                </a:effectLst>
              </a:endParaRPr>
            </a:p>
          </p:txBody>
        </p:sp>
      </p:grpSp>
      <p:sp>
        <p:nvSpPr>
          <p:cNvPr id="63" name="Title 2">
            <a:extLst>
              <a:ext uri="{FF2B5EF4-FFF2-40B4-BE49-F238E27FC236}">
                <a16:creationId xmlns:a16="http://schemas.microsoft.com/office/drawing/2014/main" id="{44E44330-5A35-3C5C-E7CA-051033CE09A3}"/>
              </a:ext>
            </a:extLst>
          </p:cNvPr>
          <p:cNvSpPr txBox="1">
            <a:spLocks/>
          </p:cNvSpPr>
          <p:nvPr/>
        </p:nvSpPr>
        <p:spPr>
          <a:xfrm>
            <a:off x="4830434" y="2060629"/>
            <a:ext cx="4232794" cy="242673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marL="285750" indent="-285750" algn="l">
              <a:lnSpc>
                <a:spcPts val="3500"/>
              </a:lnSpc>
              <a:buFont typeface="Arial" panose="020B0604020202020204" pitchFamily="34" charset="0"/>
              <a:buChar char="•"/>
            </a:pPr>
            <a:r>
              <a:rPr lang="en-US" sz="1800" b="0" dirty="0" err="1"/>
              <a:t>Tăng</a:t>
            </a:r>
            <a:r>
              <a:rPr lang="en-US" sz="1800" b="0" dirty="0"/>
              <a:t> </a:t>
            </a:r>
            <a:r>
              <a:rPr lang="en-US" sz="1800" b="0" dirty="0" err="1"/>
              <a:t>tính</a:t>
            </a:r>
            <a:r>
              <a:rPr lang="en-US" sz="1800" b="0" dirty="0"/>
              <a:t> </a:t>
            </a:r>
            <a:r>
              <a:rPr lang="en-US" sz="1800" b="0" dirty="0" err="1"/>
              <a:t>công</a:t>
            </a:r>
            <a:r>
              <a:rPr lang="en-US" sz="1800" b="0" dirty="0"/>
              <a:t> </a:t>
            </a:r>
            <a:r>
              <a:rPr lang="en-US" sz="1800" b="0" dirty="0" err="1"/>
              <a:t>khai</a:t>
            </a:r>
            <a:r>
              <a:rPr lang="en-US" sz="1800" b="0" dirty="0"/>
              <a:t>, </a:t>
            </a:r>
            <a:r>
              <a:rPr lang="en-US" sz="1800" b="0" dirty="0" err="1"/>
              <a:t>minh</a:t>
            </a:r>
            <a:r>
              <a:rPr lang="en-US" sz="1800" b="0" dirty="0"/>
              <a:t> </a:t>
            </a:r>
            <a:r>
              <a:rPr lang="en-US" sz="1800" b="0" dirty="0" err="1"/>
              <a:t>bạch</a:t>
            </a:r>
            <a:endParaRPr lang="en-US" sz="1800" b="0" dirty="0"/>
          </a:p>
          <a:p>
            <a:pPr marL="285750" indent="-285750" algn="l">
              <a:lnSpc>
                <a:spcPts val="3500"/>
              </a:lnSpc>
              <a:buFont typeface="Arial" panose="020B0604020202020204" pitchFamily="34" charset="0"/>
              <a:buChar char="•"/>
            </a:pPr>
            <a:r>
              <a:rPr lang="en-US" sz="1800" b="0" dirty="0" err="1"/>
              <a:t>Rút</a:t>
            </a:r>
            <a:r>
              <a:rPr lang="en-US" sz="1800" b="0" dirty="0"/>
              <a:t> </a:t>
            </a:r>
            <a:r>
              <a:rPr lang="en-US" sz="1800" b="0" dirty="0" err="1"/>
              <a:t>ngắn</a:t>
            </a:r>
            <a:r>
              <a:rPr lang="en-US" sz="1800" b="0" dirty="0"/>
              <a:t> </a:t>
            </a:r>
            <a:r>
              <a:rPr lang="en-US" sz="1800" b="0" dirty="0" err="1"/>
              <a:t>thời</a:t>
            </a:r>
            <a:r>
              <a:rPr lang="en-US" sz="1800" b="0" dirty="0"/>
              <a:t> </a:t>
            </a:r>
            <a:r>
              <a:rPr lang="en-US" sz="1800" b="0" dirty="0" err="1"/>
              <a:t>gian</a:t>
            </a:r>
            <a:r>
              <a:rPr lang="en-US" sz="1800" b="0" dirty="0"/>
              <a:t>,          chi </a:t>
            </a:r>
            <a:r>
              <a:rPr lang="en-US" sz="1800" b="0" dirty="0" err="1"/>
              <a:t>phí</a:t>
            </a:r>
            <a:endParaRPr lang="en-US" sz="1800" b="0" dirty="0"/>
          </a:p>
          <a:p>
            <a:pPr marL="285750" indent="-285750" algn="l">
              <a:lnSpc>
                <a:spcPts val="3500"/>
              </a:lnSpc>
              <a:buFont typeface="Arial" panose="020B0604020202020204" pitchFamily="34" charset="0"/>
              <a:buChar char="•"/>
            </a:pPr>
            <a:r>
              <a:rPr lang="en-US" sz="1800" b="0" dirty="0" err="1"/>
              <a:t>Đo</a:t>
            </a:r>
            <a:r>
              <a:rPr lang="en-US" sz="1800" b="0" dirty="0"/>
              <a:t> </a:t>
            </a:r>
            <a:r>
              <a:rPr lang="en-US" sz="1800" b="0" dirty="0" err="1"/>
              <a:t>lường</a:t>
            </a:r>
            <a:r>
              <a:rPr lang="en-US" sz="1800" b="0" dirty="0"/>
              <a:t>, </a:t>
            </a:r>
            <a:r>
              <a:rPr lang="en-US" sz="1800" b="0" dirty="0" err="1"/>
              <a:t>giám</a:t>
            </a:r>
            <a:r>
              <a:rPr lang="en-US" sz="1800" b="0" dirty="0"/>
              <a:t> </a:t>
            </a:r>
            <a:r>
              <a:rPr lang="en-US" sz="1800" b="0" dirty="0" err="1"/>
              <a:t>sát</a:t>
            </a:r>
            <a:r>
              <a:rPr lang="en-US" sz="1800" b="0" dirty="0"/>
              <a:t> </a:t>
            </a:r>
            <a:r>
              <a:rPr lang="en-US" sz="1800" b="0" dirty="0" err="1"/>
              <a:t>hiệu</a:t>
            </a:r>
            <a:r>
              <a:rPr lang="en-US" sz="1800" b="0" dirty="0"/>
              <a:t> </a:t>
            </a:r>
            <a:r>
              <a:rPr lang="en-US" sz="1800" b="0" dirty="0" err="1"/>
              <a:t>quả</a:t>
            </a:r>
            <a:endParaRPr lang="en-US" sz="1800" b="0" dirty="0"/>
          </a:p>
          <a:p>
            <a:pPr marL="285750" indent="-285750" algn="l">
              <a:lnSpc>
                <a:spcPts val="3500"/>
              </a:lnSpc>
              <a:buFont typeface="Arial" panose="020B0604020202020204" pitchFamily="34" charset="0"/>
              <a:buChar char="•"/>
            </a:pPr>
            <a:r>
              <a:rPr lang="en-US" sz="1800" b="0" dirty="0" err="1"/>
              <a:t>Tăng</a:t>
            </a:r>
            <a:r>
              <a:rPr lang="en-US" sz="1800" b="0" dirty="0"/>
              <a:t> </a:t>
            </a:r>
            <a:r>
              <a:rPr lang="en-US" sz="1800" b="0" dirty="0" err="1"/>
              <a:t>cường</a:t>
            </a:r>
            <a:r>
              <a:rPr lang="en-US" sz="1800" b="0" dirty="0"/>
              <a:t> </a:t>
            </a:r>
            <a:r>
              <a:rPr lang="en-US" sz="1800" b="0" dirty="0" err="1"/>
              <a:t>trách</a:t>
            </a:r>
            <a:r>
              <a:rPr lang="en-US" sz="1800" b="0" dirty="0"/>
              <a:t> </a:t>
            </a:r>
            <a:r>
              <a:rPr lang="en-US" sz="1800" b="0" dirty="0" err="1"/>
              <a:t>nhiệm</a:t>
            </a:r>
            <a:endParaRPr lang="en-US" sz="1800" b="0" dirty="0"/>
          </a:p>
          <a:p>
            <a:pPr algn="l">
              <a:lnSpc>
                <a:spcPts val="3500"/>
              </a:lnSpc>
            </a:pPr>
            <a:endParaRPr lang="en-US" sz="1800" b="0" dirty="0"/>
          </a:p>
          <a:p>
            <a:pPr marL="285750" indent="-285750" algn="l">
              <a:lnSpc>
                <a:spcPts val="3500"/>
              </a:lnSpc>
              <a:buFont typeface="Arial" panose="020B0604020202020204" pitchFamily="34" charset="0"/>
              <a:buChar char="•"/>
            </a:pPr>
            <a:endParaRPr lang="en-US" sz="1800" b="0" dirty="0"/>
          </a:p>
        </p:txBody>
      </p:sp>
      <p:grpSp>
        <p:nvGrpSpPr>
          <p:cNvPr id="66" name="Google Shape;10900;p134">
            <a:extLst>
              <a:ext uri="{FF2B5EF4-FFF2-40B4-BE49-F238E27FC236}">
                <a16:creationId xmlns:a16="http://schemas.microsoft.com/office/drawing/2014/main" id="{7001E5AD-351A-28D5-41E6-CEAF63370CA6}"/>
              </a:ext>
            </a:extLst>
          </p:cNvPr>
          <p:cNvGrpSpPr/>
          <p:nvPr/>
        </p:nvGrpSpPr>
        <p:grpSpPr>
          <a:xfrm>
            <a:off x="7473005" y="2350952"/>
            <a:ext cx="438353" cy="441595"/>
            <a:chOff x="1487200" y="2615925"/>
            <a:chExt cx="483125" cy="483150"/>
          </a:xfrm>
          <a:solidFill>
            <a:schemeClr val="accent1"/>
          </a:solidFill>
        </p:grpSpPr>
        <p:sp>
          <p:nvSpPr>
            <p:cNvPr id="67" name="Google Shape;10901;p134">
              <a:extLst>
                <a:ext uri="{FF2B5EF4-FFF2-40B4-BE49-F238E27FC236}">
                  <a16:creationId xmlns:a16="http://schemas.microsoft.com/office/drawing/2014/main" id="{09BD3B72-C15A-1637-B01D-5AE6A9E89EED}"/>
                </a:ext>
              </a:extLst>
            </p:cNvPr>
            <p:cNvSpPr/>
            <p:nvPr/>
          </p:nvSpPr>
          <p:spPr>
            <a:xfrm>
              <a:off x="1601400" y="2844275"/>
              <a:ext cx="28325" cy="28325"/>
            </a:xfrm>
            <a:custGeom>
              <a:avLst/>
              <a:gdLst/>
              <a:ahLst/>
              <a:cxnLst/>
              <a:rect l="l" t="t" r="r" b="b"/>
              <a:pathLst>
                <a:path w="1133" h="1133" extrusionOk="0">
                  <a:moveTo>
                    <a:pt x="565" y="1"/>
                  </a:moveTo>
                  <a:cubicBezTo>
                    <a:pt x="251" y="1"/>
                    <a:pt x="1" y="254"/>
                    <a:pt x="1" y="568"/>
                  </a:cubicBezTo>
                  <a:cubicBezTo>
                    <a:pt x="1" y="879"/>
                    <a:pt x="251" y="1133"/>
                    <a:pt x="565" y="1133"/>
                  </a:cubicBezTo>
                  <a:cubicBezTo>
                    <a:pt x="879" y="1133"/>
                    <a:pt x="1133" y="879"/>
                    <a:pt x="1133" y="568"/>
                  </a:cubicBezTo>
                  <a:cubicBezTo>
                    <a:pt x="1133" y="254"/>
                    <a:pt x="879" y="1"/>
                    <a:pt x="56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endParaRPr>
            </a:p>
          </p:txBody>
        </p:sp>
        <p:sp>
          <p:nvSpPr>
            <p:cNvPr id="68" name="Google Shape;10902;p134">
              <a:extLst>
                <a:ext uri="{FF2B5EF4-FFF2-40B4-BE49-F238E27FC236}">
                  <a16:creationId xmlns:a16="http://schemas.microsoft.com/office/drawing/2014/main" id="{CACCA75B-B55C-6423-0369-89CBDE2276EB}"/>
                </a:ext>
              </a:extLst>
            </p:cNvPr>
            <p:cNvSpPr/>
            <p:nvPr/>
          </p:nvSpPr>
          <p:spPr>
            <a:xfrm>
              <a:off x="1487200" y="2731050"/>
              <a:ext cx="483125" cy="368025"/>
            </a:xfrm>
            <a:custGeom>
              <a:avLst/>
              <a:gdLst/>
              <a:ahLst/>
              <a:cxnLst/>
              <a:rect l="l" t="t" r="r" b="b"/>
              <a:pathLst>
                <a:path w="19325" h="14721" extrusionOk="0">
                  <a:moveTo>
                    <a:pt x="4566" y="1232"/>
                  </a:moveTo>
                  <a:cubicBezTo>
                    <a:pt x="4994" y="1386"/>
                    <a:pt x="5342" y="1703"/>
                    <a:pt x="5535" y="2117"/>
                  </a:cubicBezTo>
                  <a:cubicBezTo>
                    <a:pt x="5630" y="2320"/>
                    <a:pt x="5833" y="2444"/>
                    <a:pt x="6050" y="2444"/>
                  </a:cubicBezTo>
                  <a:cubicBezTo>
                    <a:pt x="6094" y="2444"/>
                    <a:pt x="6139" y="2439"/>
                    <a:pt x="6184" y="2428"/>
                  </a:cubicBezTo>
                  <a:cubicBezTo>
                    <a:pt x="6580" y="2322"/>
                    <a:pt x="6987" y="2268"/>
                    <a:pt x="7398" y="2265"/>
                  </a:cubicBezTo>
                  <a:lnTo>
                    <a:pt x="11927" y="2265"/>
                  </a:lnTo>
                  <a:cubicBezTo>
                    <a:pt x="14738" y="2265"/>
                    <a:pt x="17024" y="4551"/>
                    <a:pt x="17024" y="7362"/>
                  </a:cubicBezTo>
                  <a:cubicBezTo>
                    <a:pt x="17021" y="9385"/>
                    <a:pt x="15819" y="11215"/>
                    <a:pt x="13965" y="12024"/>
                  </a:cubicBezTo>
                  <a:cubicBezTo>
                    <a:pt x="13760" y="12114"/>
                    <a:pt x="13624" y="12320"/>
                    <a:pt x="13627" y="12543"/>
                  </a:cubicBezTo>
                  <a:lnTo>
                    <a:pt x="13627" y="13588"/>
                  </a:lnTo>
                  <a:lnTo>
                    <a:pt x="12495" y="13588"/>
                  </a:lnTo>
                  <a:lnTo>
                    <a:pt x="12495" y="13023"/>
                  </a:lnTo>
                  <a:cubicBezTo>
                    <a:pt x="12495" y="12709"/>
                    <a:pt x="12241" y="12456"/>
                    <a:pt x="11927" y="12456"/>
                  </a:cubicBezTo>
                  <a:lnTo>
                    <a:pt x="7398" y="12456"/>
                  </a:lnTo>
                  <a:cubicBezTo>
                    <a:pt x="7084" y="12456"/>
                    <a:pt x="6833" y="12709"/>
                    <a:pt x="6833" y="13023"/>
                  </a:cubicBezTo>
                  <a:lnTo>
                    <a:pt x="6833" y="13588"/>
                  </a:lnTo>
                  <a:lnTo>
                    <a:pt x="5701" y="13588"/>
                  </a:lnTo>
                  <a:lnTo>
                    <a:pt x="5701" y="12537"/>
                  </a:lnTo>
                  <a:cubicBezTo>
                    <a:pt x="5698" y="12314"/>
                    <a:pt x="5565" y="12108"/>
                    <a:pt x="5360" y="12021"/>
                  </a:cubicBezTo>
                  <a:cubicBezTo>
                    <a:pt x="4185" y="11508"/>
                    <a:pt x="3249" y="10572"/>
                    <a:pt x="2733" y="9400"/>
                  </a:cubicBezTo>
                  <a:cubicBezTo>
                    <a:pt x="2642" y="9192"/>
                    <a:pt x="2440" y="9059"/>
                    <a:pt x="2213" y="9059"/>
                  </a:cubicBezTo>
                  <a:lnTo>
                    <a:pt x="1132" y="9059"/>
                  </a:lnTo>
                  <a:lnTo>
                    <a:pt x="1132" y="6794"/>
                  </a:lnTo>
                  <a:lnTo>
                    <a:pt x="1851" y="6794"/>
                  </a:lnTo>
                  <a:cubicBezTo>
                    <a:pt x="2120" y="6794"/>
                    <a:pt x="2349" y="6604"/>
                    <a:pt x="2404" y="6341"/>
                  </a:cubicBezTo>
                  <a:cubicBezTo>
                    <a:pt x="2651" y="5130"/>
                    <a:pt x="3349" y="4046"/>
                    <a:pt x="4369" y="3286"/>
                  </a:cubicBezTo>
                  <a:cubicBezTo>
                    <a:pt x="4566" y="3138"/>
                    <a:pt x="4644" y="2884"/>
                    <a:pt x="4569" y="2652"/>
                  </a:cubicBezTo>
                  <a:lnTo>
                    <a:pt x="4566" y="2645"/>
                  </a:lnTo>
                  <a:lnTo>
                    <a:pt x="4566" y="1232"/>
                  </a:lnTo>
                  <a:close/>
                  <a:moveTo>
                    <a:pt x="4001" y="0"/>
                  </a:moveTo>
                  <a:cubicBezTo>
                    <a:pt x="3687" y="0"/>
                    <a:pt x="3436" y="254"/>
                    <a:pt x="3436" y="568"/>
                  </a:cubicBezTo>
                  <a:lnTo>
                    <a:pt x="3436" y="2582"/>
                  </a:lnTo>
                  <a:cubicBezTo>
                    <a:pt x="2461" y="3379"/>
                    <a:pt x="1754" y="4454"/>
                    <a:pt x="1407" y="5662"/>
                  </a:cubicBezTo>
                  <a:lnTo>
                    <a:pt x="568" y="5662"/>
                  </a:lnTo>
                  <a:cubicBezTo>
                    <a:pt x="254" y="5662"/>
                    <a:pt x="0" y="5916"/>
                    <a:pt x="0" y="6230"/>
                  </a:cubicBezTo>
                  <a:lnTo>
                    <a:pt x="0" y="9626"/>
                  </a:lnTo>
                  <a:cubicBezTo>
                    <a:pt x="0" y="9937"/>
                    <a:pt x="254" y="10191"/>
                    <a:pt x="568" y="10191"/>
                  </a:cubicBezTo>
                  <a:lnTo>
                    <a:pt x="1857" y="10191"/>
                  </a:lnTo>
                  <a:cubicBezTo>
                    <a:pt x="2452" y="11357"/>
                    <a:pt x="3400" y="12302"/>
                    <a:pt x="4569" y="12897"/>
                  </a:cubicBezTo>
                  <a:lnTo>
                    <a:pt x="4569" y="14156"/>
                  </a:lnTo>
                  <a:cubicBezTo>
                    <a:pt x="4569" y="14467"/>
                    <a:pt x="4819" y="14720"/>
                    <a:pt x="5133" y="14720"/>
                  </a:cubicBezTo>
                  <a:lnTo>
                    <a:pt x="7398" y="14720"/>
                  </a:lnTo>
                  <a:cubicBezTo>
                    <a:pt x="7712" y="14720"/>
                    <a:pt x="7965" y="14467"/>
                    <a:pt x="7965" y="14156"/>
                  </a:cubicBezTo>
                  <a:lnTo>
                    <a:pt x="7965" y="13588"/>
                  </a:lnTo>
                  <a:lnTo>
                    <a:pt x="11362" y="13588"/>
                  </a:lnTo>
                  <a:lnTo>
                    <a:pt x="11362" y="14156"/>
                  </a:lnTo>
                  <a:cubicBezTo>
                    <a:pt x="11362" y="14467"/>
                    <a:pt x="11613" y="14720"/>
                    <a:pt x="11927" y="14720"/>
                  </a:cubicBezTo>
                  <a:lnTo>
                    <a:pt x="14192" y="14720"/>
                  </a:lnTo>
                  <a:cubicBezTo>
                    <a:pt x="14506" y="14720"/>
                    <a:pt x="14759" y="14467"/>
                    <a:pt x="14759" y="14156"/>
                  </a:cubicBezTo>
                  <a:lnTo>
                    <a:pt x="14759" y="12903"/>
                  </a:lnTo>
                  <a:cubicBezTo>
                    <a:pt x="16689" y="11915"/>
                    <a:pt x="17969" y="9998"/>
                    <a:pt x="18135" y="7839"/>
                  </a:cubicBezTo>
                  <a:cubicBezTo>
                    <a:pt x="18383" y="7754"/>
                    <a:pt x="18612" y="7618"/>
                    <a:pt x="18799" y="7437"/>
                  </a:cubicBezTo>
                  <a:cubicBezTo>
                    <a:pt x="19134" y="7123"/>
                    <a:pt x="19325" y="6685"/>
                    <a:pt x="19325" y="6230"/>
                  </a:cubicBezTo>
                  <a:lnTo>
                    <a:pt x="19325" y="5097"/>
                  </a:lnTo>
                  <a:cubicBezTo>
                    <a:pt x="19325" y="4783"/>
                    <a:pt x="19071" y="4530"/>
                    <a:pt x="18760" y="4530"/>
                  </a:cubicBezTo>
                  <a:cubicBezTo>
                    <a:pt x="18446" y="4530"/>
                    <a:pt x="18192" y="4783"/>
                    <a:pt x="18192" y="5097"/>
                  </a:cubicBezTo>
                  <a:lnTo>
                    <a:pt x="18192" y="6230"/>
                  </a:lnTo>
                  <a:cubicBezTo>
                    <a:pt x="18192" y="6332"/>
                    <a:pt x="18159" y="6435"/>
                    <a:pt x="18099" y="6522"/>
                  </a:cubicBezTo>
                  <a:cubicBezTo>
                    <a:pt x="17688" y="3482"/>
                    <a:pt x="15079" y="1133"/>
                    <a:pt x="11927" y="1133"/>
                  </a:cubicBezTo>
                  <a:lnTo>
                    <a:pt x="7398" y="1133"/>
                  </a:lnTo>
                  <a:cubicBezTo>
                    <a:pt x="7041" y="1136"/>
                    <a:pt x="6685" y="1169"/>
                    <a:pt x="6332" y="1238"/>
                  </a:cubicBezTo>
                  <a:cubicBezTo>
                    <a:pt x="5807" y="465"/>
                    <a:pt x="4934" y="3"/>
                    <a:pt x="40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endParaRPr>
            </a:p>
          </p:txBody>
        </p:sp>
        <p:sp>
          <p:nvSpPr>
            <p:cNvPr id="69" name="Google Shape;10903;p134">
              <a:extLst>
                <a:ext uri="{FF2B5EF4-FFF2-40B4-BE49-F238E27FC236}">
                  <a16:creationId xmlns:a16="http://schemas.microsoft.com/office/drawing/2014/main" id="{05CF1CA4-C07A-6036-2BDF-8750AD781A6D}"/>
                </a:ext>
              </a:extLst>
            </p:cNvPr>
            <p:cNvSpPr/>
            <p:nvPr/>
          </p:nvSpPr>
          <p:spPr>
            <a:xfrm>
              <a:off x="1658025" y="2615925"/>
              <a:ext cx="141550" cy="143450"/>
            </a:xfrm>
            <a:custGeom>
              <a:avLst/>
              <a:gdLst/>
              <a:ahLst/>
              <a:cxnLst/>
              <a:rect l="l" t="t" r="r" b="b"/>
              <a:pathLst>
                <a:path w="5662" h="5738" extrusionOk="0">
                  <a:moveTo>
                    <a:pt x="2829" y="1133"/>
                  </a:moveTo>
                  <a:cubicBezTo>
                    <a:pt x="3750" y="1133"/>
                    <a:pt x="4529" y="1945"/>
                    <a:pt x="4529" y="2908"/>
                  </a:cubicBezTo>
                  <a:cubicBezTo>
                    <a:pt x="4526" y="3845"/>
                    <a:pt x="3768" y="4605"/>
                    <a:pt x="2829" y="4605"/>
                  </a:cubicBezTo>
                  <a:cubicBezTo>
                    <a:pt x="1890" y="4605"/>
                    <a:pt x="1132" y="3845"/>
                    <a:pt x="1132" y="2908"/>
                  </a:cubicBezTo>
                  <a:cubicBezTo>
                    <a:pt x="1132" y="1945"/>
                    <a:pt x="1908" y="1133"/>
                    <a:pt x="2829" y="1133"/>
                  </a:cubicBezTo>
                  <a:close/>
                  <a:moveTo>
                    <a:pt x="2829" y="1"/>
                  </a:moveTo>
                  <a:cubicBezTo>
                    <a:pt x="2075" y="1"/>
                    <a:pt x="1359" y="312"/>
                    <a:pt x="818" y="876"/>
                  </a:cubicBezTo>
                  <a:cubicBezTo>
                    <a:pt x="293" y="1423"/>
                    <a:pt x="0" y="2151"/>
                    <a:pt x="0" y="2908"/>
                  </a:cubicBezTo>
                  <a:cubicBezTo>
                    <a:pt x="0" y="4470"/>
                    <a:pt x="1265" y="5738"/>
                    <a:pt x="2829" y="5738"/>
                  </a:cubicBezTo>
                  <a:cubicBezTo>
                    <a:pt x="4393" y="5738"/>
                    <a:pt x="5662" y="4470"/>
                    <a:pt x="5662" y="2908"/>
                  </a:cubicBezTo>
                  <a:cubicBezTo>
                    <a:pt x="5659" y="2151"/>
                    <a:pt x="5366" y="1423"/>
                    <a:pt x="4840" y="876"/>
                  </a:cubicBezTo>
                  <a:cubicBezTo>
                    <a:pt x="4303" y="312"/>
                    <a:pt x="3584" y="1"/>
                    <a:pt x="28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endParaRPr>
            </a:p>
          </p:txBody>
        </p:sp>
      </p:grpSp>
      <p:sp>
        <p:nvSpPr>
          <p:cNvPr id="38" name="Google Shape;1350;p88">
            <a:extLst>
              <a:ext uri="{FF2B5EF4-FFF2-40B4-BE49-F238E27FC236}">
                <a16:creationId xmlns:a16="http://schemas.microsoft.com/office/drawing/2014/main" id="{7BC50459-5810-C65D-AE61-DF38BD47134A}"/>
              </a:ext>
            </a:extLst>
          </p:cNvPr>
          <p:cNvSpPr txBox="1">
            <a:spLocks noGrp="1"/>
          </p:cNvSpPr>
          <p:nvPr>
            <p:ph type="title"/>
          </p:nvPr>
        </p:nvSpPr>
        <p:spPr>
          <a:xfrm>
            <a:off x="713250" y="206463"/>
            <a:ext cx="7717500" cy="36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600">
                <a:latin typeface="Montserrat" panose="00000500000000000000" pitchFamily="2" charset="0"/>
                <a:cs typeface="Calibri" panose="020F0502020204030204" pitchFamily="34" charset="0"/>
              </a:rPr>
              <a:t>SỬ DỤNG DỊCH VỤ CÔNG TRỰC TUYẾN</a:t>
            </a:r>
            <a:endParaRPr sz="2600" dirty="0">
              <a:latin typeface="Montserrat" panose="00000500000000000000" pitchFamily="2" charset="0"/>
              <a:cs typeface="Calibri" panose="020F0502020204030204" pitchFamily="34" charset="0"/>
            </a:endParaRPr>
          </a:p>
        </p:txBody>
      </p:sp>
      <p:sp>
        <p:nvSpPr>
          <p:cNvPr id="39" name="Slide Number Placeholder 3">
            <a:extLst>
              <a:ext uri="{FF2B5EF4-FFF2-40B4-BE49-F238E27FC236}">
                <a16:creationId xmlns:a16="http://schemas.microsoft.com/office/drawing/2014/main" id="{61696AC3-E7D9-83F3-74BE-74DE449DBF3D}"/>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17</a:t>
            </a:fld>
            <a:endParaRPr lang="x-none" sz="1000">
              <a:solidFill>
                <a:schemeClr val="tx1">
                  <a:lumMod val="50000"/>
                </a:schemeClr>
              </a:solidFill>
            </a:endParaRPr>
          </a:p>
        </p:txBody>
      </p:sp>
      <p:sp>
        <p:nvSpPr>
          <p:cNvPr id="41" name="Google Shape;941;g11e46ec54ed_1_3016">
            <a:extLst>
              <a:ext uri="{FF2B5EF4-FFF2-40B4-BE49-F238E27FC236}">
                <a16:creationId xmlns:a16="http://schemas.microsoft.com/office/drawing/2014/main" id="{035A8A65-6FB4-8E55-D6CC-C4AA9C3E8CF1}"/>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24123165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143A2F25-D2F7-091C-0B80-0E8343C9B993}"/>
              </a:ext>
            </a:extLst>
          </p:cNvPr>
          <p:cNvSpPr/>
          <p:nvPr/>
        </p:nvSpPr>
        <p:spPr>
          <a:xfrm>
            <a:off x="4309627" y="4174322"/>
            <a:ext cx="1639777" cy="969178"/>
          </a:xfrm>
          <a:prstGeom prst="rect">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8" name="Rectangle 17">
            <a:extLst>
              <a:ext uri="{FF2B5EF4-FFF2-40B4-BE49-F238E27FC236}">
                <a16:creationId xmlns:a16="http://schemas.microsoft.com/office/drawing/2014/main" id="{6BE016C4-2499-F3BD-49E2-90DA1A477646}"/>
              </a:ext>
            </a:extLst>
          </p:cNvPr>
          <p:cNvSpPr/>
          <p:nvPr/>
        </p:nvSpPr>
        <p:spPr>
          <a:xfrm>
            <a:off x="6905223" y="0"/>
            <a:ext cx="1639777" cy="969178"/>
          </a:xfrm>
          <a:prstGeom prst="rect">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Title 2">
            <a:extLst>
              <a:ext uri="{FF2B5EF4-FFF2-40B4-BE49-F238E27FC236}">
                <a16:creationId xmlns:a16="http://schemas.microsoft.com/office/drawing/2014/main" id="{0B7FD293-28E1-D2EB-2810-A4C0EBAF6809}"/>
              </a:ext>
            </a:extLst>
          </p:cNvPr>
          <p:cNvSpPr txBox="1">
            <a:spLocks/>
          </p:cNvSpPr>
          <p:nvPr/>
        </p:nvSpPr>
        <p:spPr>
          <a:xfrm>
            <a:off x="391590" y="977360"/>
            <a:ext cx="5222826" cy="40738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r>
              <a:rPr lang="en-US" sz="2200" dirty="0" err="1">
                <a:solidFill>
                  <a:srgbClr val="0070C0"/>
                </a:solidFill>
              </a:rPr>
              <a:t>Tìm</a:t>
            </a:r>
            <a:r>
              <a:rPr lang="en-US" sz="2200" dirty="0">
                <a:solidFill>
                  <a:srgbClr val="0070C0"/>
                </a:solidFill>
              </a:rPr>
              <a:t> </a:t>
            </a:r>
            <a:r>
              <a:rPr lang="en-US" sz="2200" dirty="0" err="1">
                <a:solidFill>
                  <a:srgbClr val="0070C0"/>
                </a:solidFill>
              </a:rPr>
              <a:t>kiếm</a:t>
            </a:r>
            <a:r>
              <a:rPr lang="en-US" sz="2200" dirty="0">
                <a:solidFill>
                  <a:srgbClr val="0070C0"/>
                </a:solidFill>
              </a:rPr>
              <a:t>, </a:t>
            </a:r>
            <a:r>
              <a:rPr lang="en-US" sz="2200" dirty="0" err="1">
                <a:solidFill>
                  <a:srgbClr val="0070C0"/>
                </a:solidFill>
              </a:rPr>
              <a:t>sử</a:t>
            </a:r>
            <a:r>
              <a:rPr lang="en-US" sz="2200" dirty="0">
                <a:solidFill>
                  <a:srgbClr val="0070C0"/>
                </a:solidFill>
              </a:rPr>
              <a:t> </a:t>
            </a:r>
            <a:r>
              <a:rPr lang="en-US" sz="2200" dirty="0" err="1">
                <a:solidFill>
                  <a:srgbClr val="0070C0"/>
                </a:solidFill>
              </a:rPr>
              <a:t>dụng</a:t>
            </a:r>
            <a:r>
              <a:rPr lang="en-US" sz="2200" dirty="0">
                <a:solidFill>
                  <a:srgbClr val="0070C0"/>
                </a:solidFill>
              </a:rPr>
              <a:t> DVCTT ở </a:t>
            </a:r>
            <a:r>
              <a:rPr lang="en-US" sz="2200" dirty="0" err="1">
                <a:solidFill>
                  <a:srgbClr val="0070C0"/>
                </a:solidFill>
              </a:rPr>
              <a:t>đâu</a:t>
            </a:r>
            <a:r>
              <a:rPr lang="en-US" sz="2200" dirty="0">
                <a:solidFill>
                  <a:srgbClr val="0070C0"/>
                </a:solidFill>
              </a:rPr>
              <a:t>?</a:t>
            </a:r>
          </a:p>
        </p:txBody>
      </p:sp>
      <p:sp>
        <p:nvSpPr>
          <p:cNvPr id="38" name="Title 2">
            <a:extLst>
              <a:ext uri="{FF2B5EF4-FFF2-40B4-BE49-F238E27FC236}">
                <a16:creationId xmlns:a16="http://schemas.microsoft.com/office/drawing/2014/main" id="{F963EECE-526F-3598-A70D-514AD5AA8E33}"/>
              </a:ext>
            </a:extLst>
          </p:cNvPr>
          <p:cNvSpPr txBox="1">
            <a:spLocks/>
          </p:cNvSpPr>
          <p:nvPr/>
        </p:nvSpPr>
        <p:spPr>
          <a:xfrm>
            <a:off x="1041091" y="1608632"/>
            <a:ext cx="2355998" cy="363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b="0" i="1" dirty="0" err="1"/>
              <a:t>Kênh</a:t>
            </a:r>
            <a:r>
              <a:rPr lang="en-US" sz="2000" b="0" i="1" dirty="0"/>
              <a:t> </a:t>
            </a:r>
            <a:r>
              <a:rPr lang="en-US" sz="2000" b="0" i="1" dirty="0" err="1"/>
              <a:t>chính</a:t>
            </a:r>
            <a:r>
              <a:rPr lang="en-US" sz="2000" b="0" i="1" dirty="0"/>
              <a:t> </a:t>
            </a:r>
            <a:r>
              <a:rPr lang="en-US" sz="2000" b="0" i="1" dirty="0" err="1"/>
              <a:t>thức</a:t>
            </a:r>
            <a:endParaRPr lang="en-US" sz="2000" b="0" i="1" dirty="0"/>
          </a:p>
        </p:txBody>
      </p:sp>
      <p:sp>
        <p:nvSpPr>
          <p:cNvPr id="39" name="Title 2">
            <a:extLst>
              <a:ext uri="{FF2B5EF4-FFF2-40B4-BE49-F238E27FC236}">
                <a16:creationId xmlns:a16="http://schemas.microsoft.com/office/drawing/2014/main" id="{AB69238E-23DD-237A-0D81-BCA8A007F1A2}"/>
              </a:ext>
            </a:extLst>
          </p:cNvPr>
          <p:cNvSpPr txBox="1">
            <a:spLocks/>
          </p:cNvSpPr>
          <p:nvPr/>
        </p:nvSpPr>
        <p:spPr>
          <a:xfrm>
            <a:off x="3781724" y="1413145"/>
            <a:ext cx="3406785" cy="363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a:t>dichvucong.gov.vn</a:t>
            </a:r>
          </a:p>
        </p:txBody>
      </p:sp>
      <p:sp>
        <p:nvSpPr>
          <p:cNvPr id="41" name="TextBox 40">
            <a:extLst>
              <a:ext uri="{FF2B5EF4-FFF2-40B4-BE49-F238E27FC236}">
                <a16:creationId xmlns:a16="http://schemas.microsoft.com/office/drawing/2014/main" id="{E8FF79F7-36AC-6E8B-DCA2-EDA1AFED917E}"/>
              </a:ext>
            </a:extLst>
          </p:cNvPr>
          <p:cNvSpPr txBox="1"/>
          <p:nvPr/>
        </p:nvSpPr>
        <p:spPr>
          <a:xfrm>
            <a:off x="391590" y="1528522"/>
            <a:ext cx="649501" cy="523220"/>
          </a:xfrm>
          <a:prstGeom prst="rect">
            <a:avLst/>
          </a:prstGeom>
          <a:noFill/>
        </p:spPr>
        <p:txBody>
          <a:bodyPr wrap="square">
            <a:spAutoFit/>
          </a:bodyPr>
          <a:lstStyle/>
          <a:p>
            <a:r>
              <a:rPr lang="en-US" sz="2800" b="1" dirty="0">
                <a:ln w="317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02</a:t>
            </a:r>
            <a:endParaRPr lang="en-US" sz="2800" b="1" dirty="0">
              <a:ln w="3175">
                <a:solidFill>
                  <a:schemeClr val="tx1"/>
                </a:solidFill>
              </a:ln>
              <a:latin typeface="Montserrat" panose="00000500000000000000" pitchFamily="2" charset="0"/>
            </a:endParaRPr>
          </a:p>
        </p:txBody>
      </p:sp>
      <p:sp>
        <p:nvSpPr>
          <p:cNvPr id="50" name="Title 2">
            <a:extLst>
              <a:ext uri="{FF2B5EF4-FFF2-40B4-BE49-F238E27FC236}">
                <a16:creationId xmlns:a16="http://schemas.microsoft.com/office/drawing/2014/main" id="{AFF01D65-5F48-F56D-B3D4-4ACF983DD3AC}"/>
              </a:ext>
            </a:extLst>
          </p:cNvPr>
          <p:cNvSpPr txBox="1">
            <a:spLocks/>
          </p:cNvSpPr>
          <p:nvPr/>
        </p:nvSpPr>
        <p:spPr>
          <a:xfrm>
            <a:off x="3781724" y="1835628"/>
            <a:ext cx="4321185" cy="363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err="1"/>
              <a:t>dichvucong</a:t>
            </a:r>
            <a:r>
              <a:rPr lang="en-US" sz="1600" b="0" dirty="0">
                <a:solidFill>
                  <a:schemeClr val="bg1"/>
                </a:solidFill>
              </a:rPr>
              <a:t>.</a:t>
            </a:r>
            <a:r>
              <a:rPr lang="en-US" sz="1600" dirty="0">
                <a:solidFill>
                  <a:srgbClr val="0070C0"/>
                </a:solidFill>
              </a:rPr>
              <a:t>(</a:t>
            </a:r>
            <a:r>
              <a:rPr lang="en-US" sz="1600" dirty="0" err="1">
                <a:solidFill>
                  <a:srgbClr val="0070C0"/>
                </a:solidFill>
              </a:rPr>
              <a:t>tên</a:t>
            </a:r>
            <a:r>
              <a:rPr lang="en-US" sz="1600" dirty="0">
                <a:solidFill>
                  <a:srgbClr val="0070C0"/>
                </a:solidFill>
              </a:rPr>
              <a:t> </a:t>
            </a:r>
            <a:r>
              <a:rPr lang="en-US" sz="1600" dirty="0" err="1">
                <a:solidFill>
                  <a:srgbClr val="0070C0"/>
                </a:solidFill>
              </a:rPr>
              <a:t>bộ</a:t>
            </a:r>
            <a:r>
              <a:rPr lang="en-US" sz="1600" dirty="0">
                <a:solidFill>
                  <a:srgbClr val="0070C0"/>
                </a:solidFill>
              </a:rPr>
              <a:t>, </a:t>
            </a:r>
            <a:r>
              <a:rPr lang="en-US" sz="1600" dirty="0" err="1">
                <a:solidFill>
                  <a:srgbClr val="0070C0"/>
                </a:solidFill>
              </a:rPr>
              <a:t>tỉnh</a:t>
            </a:r>
            <a:r>
              <a:rPr lang="en-US" sz="1600" dirty="0">
                <a:solidFill>
                  <a:srgbClr val="0070C0"/>
                </a:solidFill>
              </a:rPr>
              <a:t>)</a:t>
            </a:r>
            <a:r>
              <a:rPr lang="en-US" sz="1600" b="0" dirty="0">
                <a:solidFill>
                  <a:schemeClr val="bg1"/>
                </a:solidFill>
              </a:rPr>
              <a:t>.</a:t>
            </a:r>
            <a:r>
              <a:rPr lang="en-US" sz="1600" b="0" dirty="0"/>
              <a:t>gov.vn</a:t>
            </a:r>
          </a:p>
        </p:txBody>
      </p:sp>
      <p:sp>
        <p:nvSpPr>
          <p:cNvPr id="2" name="Left Brace 1">
            <a:extLst>
              <a:ext uri="{FF2B5EF4-FFF2-40B4-BE49-F238E27FC236}">
                <a16:creationId xmlns:a16="http://schemas.microsoft.com/office/drawing/2014/main" id="{AB3E891A-A256-758F-99AB-4925A9BE9DBE}"/>
              </a:ext>
            </a:extLst>
          </p:cNvPr>
          <p:cNvSpPr/>
          <p:nvPr/>
        </p:nvSpPr>
        <p:spPr>
          <a:xfrm>
            <a:off x="3476007" y="1486615"/>
            <a:ext cx="226799" cy="698026"/>
          </a:xfrm>
          <a:prstGeom prst="leftBrace">
            <a:avLst>
              <a:gd name="adj1" fmla="val 49418"/>
              <a:gd name="adj2" fmla="val 5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Title 2">
            <a:extLst>
              <a:ext uri="{FF2B5EF4-FFF2-40B4-BE49-F238E27FC236}">
                <a16:creationId xmlns:a16="http://schemas.microsoft.com/office/drawing/2014/main" id="{73FD4403-A26F-FFF1-5501-CB7A2F708A4A}"/>
              </a:ext>
            </a:extLst>
          </p:cNvPr>
          <p:cNvSpPr txBox="1">
            <a:spLocks/>
          </p:cNvSpPr>
          <p:nvPr/>
        </p:nvSpPr>
        <p:spPr>
          <a:xfrm>
            <a:off x="519846" y="2749790"/>
            <a:ext cx="4965270" cy="363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b="0" i="1" dirty="0" err="1"/>
              <a:t>Một</a:t>
            </a:r>
            <a:r>
              <a:rPr lang="en-US" sz="2000" b="0" i="1" dirty="0"/>
              <a:t> </a:t>
            </a:r>
            <a:r>
              <a:rPr lang="en-US" sz="2000" b="0" i="1" dirty="0" err="1"/>
              <a:t>số</a:t>
            </a:r>
            <a:r>
              <a:rPr lang="en-US" sz="2000" b="0" i="1" dirty="0"/>
              <a:t> </a:t>
            </a:r>
            <a:r>
              <a:rPr lang="en-US" sz="2000" b="0" i="1" dirty="0" err="1"/>
              <a:t>kênh</a:t>
            </a:r>
            <a:r>
              <a:rPr lang="en-US" sz="2000" b="0" i="1" dirty="0"/>
              <a:t> </a:t>
            </a:r>
            <a:r>
              <a:rPr lang="en-US" sz="2000" b="0" i="1" dirty="0" err="1"/>
              <a:t>cung</a:t>
            </a:r>
            <a:r>
              <a:rPr lang="en-US" sz="2000" b="0" i="1" dirty="0"/>
              <a:t> </a:t>
            </a:r>
            <a:r>
              <a:rPr lang="en-US" sz="2000" b="0" i="1" dirty="0" err="1"/>
              <a:t>cấp</a:t>
            </a:r>
            <a:r>
              <a:rPr lang="en-US" sz="2000" b="0" i="1" dirty="0"/>
              <a:t> DVCTT </a:t>
            </a:r>
            <a:r>
              <a:rPr lang="en-US" sz="2000" b="0" i="1" dirty="0" err="1"/>
              <a:t>khác</a:t>
            </a:r>
            <a:endParaRPr lang="en-US" sz="2000" b="0" i="1" dirty="0"/>
          </a:p>
        </p:txBody>
      </p:sp>
      <p:sp>
        <p:nvSpPr>
          <p:cNvPr id="52" name="Title 2">
            <a:extLst>
              <a:ext uri="{FF2B5EF4-FFF2-40B4-BE49-F238E27FC236}">
                <a16:creationId xmlns:a16="http://schemas.microsoft.com/office/drawing/2014/main" id="{E2A5F375-CBDE-B32B-57F7-B3BDB09A55B1}"/>
              </a:ext>
            </a:extLst>
          </p:cNvPr>
          <p:cNvSpPr txBox="1">
            <a:spLocks/>
          </p:cNvSpPr>
          <p:nvPr/>
        </p:nvSpPr>
        <p:spPr>
          <a:xfrm>
            <a:off x="1041091" y="3274056"/>
            <a:ext cx="6671432" cy="363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err="1"/>
              <a:t>Mạng</a:t>
            </a:r>
            <a:r>
              <a:rPr lang="en-US" sz="1600" b="0" dirty="0"/>
              <a:t> </a:t>
            </a:r>
            <a:r>
              <a:rPr lang="en-US" sz="1600" b="0" dirty="0" err="1"/>
              <a:t>xã</a:t>
            </a:r>
            <a:r>
              <a:rPr lang="en-US" sz="1600" b="0" dirty="0"/>
              <a:t> </a:t>
            </a:r>
            <a:r>
              <a:rPr lang="en-US" sz="1600" b="0" dirty="0" err="1"/>
              <a:t>hội</a:t>
            </a:r>
            <a:r>
              <a:rPr lang="en-US" sz="1600" b="0" dirty="0"/>
              <a:t> do </a:t>
            </a:r>
            <a:r>
              <a:rPr lang="en-US" sz="1600" b="0" dirty="0" err="1"/>
              <a:t>cơ</a:t>
            </a:r>
            <a:r>
              <a:rPr lang="en-US" sz="1600" b="0" dirty="0"/>
              <a:t> </a:t>
            </a:r>
            <a:r>
              <a:rPr lang="en-US" sz="1600" b="0" dirty="0" err="1"/>
              <a:t>quan</a:t>
            </a:r>
            <a:r>
              <a:rPr lang="en-US" sz="1600" b="0" dirty="0"/>
              <a:t> </a:t>
            </a:r>
            <a:r>
              <a:rPr lang="en-US" sz="1600" b="0" dirty="0" err="1"/>
              <a:t>nhà</a:t>
            </a:r>
            <a:r>
              <a:rPr lang="en-US" sz="1600" b="0" dirty="0"/>
              <a:t> </a:t>
            </a:r>
            <a:r>
              <a:rPr lang="en-US" sz="1600" b="0" dirty="0" err="1"/>
              <a:t>nước</a:t>
            </a:r>
            <a:r>
              <a:rPr lang="en-US" sz="1600" b="0" dirty="0"/>
              <a:t> </a:t>
            </a:r>
            <a:r>
              <a:rPr lang="en-US" sz="1600" b="0" dirty="0" err="1"/>
              <a:t>cho</a:t>
            </a:r>
            <a:r>
              <a:rPr lang="en-US" sz="1600" b="0" dirty="0"/>
              <a:t> </a:t>
            </a:r>
            <a:r>
              <a:rPr lang="en-US" sz="1600" b="0" dirty="0" err="1"/>
              <a:t>phép</a:t>
            </a:r>
            <a:endParaRPr lang="en-US" sz="1600" b="0" dirty="0"/>
          </a:p>
        </p:txBody>
      </p:sp>
      <p:sp>
        <p:nvSpPr>
          <p:cNvPr id="53" name="Title 2">
            <a:extLst>
              <a:ext uri="{FF2B5EF4-FFF2-40B4-BE49-F238E27FC236}">
                <a16:creationId xmlns:a16="http://schemas.microsoft.com/office/drawing/2014/main" id="{A58C15B7-2DFF-61B0-CA8D-4D49F92C82B4}"/>
              </a:ext>
            </a:extLst>
          </p:cNvPr>
          <p:cNvSpPr txBox="1">
            <a:spLocks/>
          </p:cNvSpPr>
          <p:nvPr/>
        </p:nvSpPr>
        <p:spPr>
          <a:xfrm>
            <a:off x="1041091" y="3808206"/>
            <a:ext cx="6671432" cy="363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err="1"/>
              <a:t>Ứng</a:t>
            </a:r>
            <a:r>
              <a:rPr lang="en-US" sz="1600" b="0" dirty="0"/>
              <a:t> </a:t>
            </a:r>
            <a:r>
              <a:rPr lang="en-US" sz="1600" b="0" dirty="0" err="1"/>
              <a:t>dụng</a:t>
            </a:r>
            <a:r>
              <a:rPr lang="en-US" sz="1600" b="0" dirty="0"/>
              <a:t> </a:t>
            </a:r>
            <a:r>
              <a:rPr lang="en-US" sz="1600" b="0" dirty="0" err="1"/>
              <a:t>trên</a:t>
            </a:r>
            <a:r>
              <a:rPr lang="en-US" sz="1600" b="0" dirty="0"/>
              <a:t> </a:t>
            </a:r>
            <a:r>
              <a:rPr lang="en-US" sz="1600" b="0" dirty="0" err="1"/>
              <a:t>thiết</a:t>
            </a:r>
            <a:r>
              <a:rPr lang="en-US" sz="1600" b="0" dirty="0"/>
              <a:t> </a:t>
            </a:r>
            <a:r>
              <a:rPr lang="en-US" sz="1600" b="0" dirty="0" err="1"/>
              <a:t>bị</a:t>
            </a:r>
            <a:r>
              <a:rPr lang="en-US" sz="1600" b="0" dirty="0"/>
              <a:t> di </a:t>
            </a:r>
            <a:r>
              <a:rPr lang="en-US" sz="1600" b="0" dirty="0" err="1"/>
              <a:t>dộng</a:t>
            </a:r>
            <a:r>
              <a:rPr lang="en-US" sz="1600" b="0" dirty="0"/>
              <a:t> </a:t>
            </a:r>
            <a:r>
              <a:rPr lang="en-US" sz="1600" b="0" dirty="0" err="1"/>
              <a:t>của</a:t>
            </a:r>
            <a:r>
              <a:rPr lang="en-US" sz="1600" b="0" dirty="0"/>
              <a:t> </a:t>
            </a:r>
            <a:r>
              <a:rPr lang="en-US" sz="1600" b="0" dirty="0" err="1"/>
              <a:t>cơ</a:t>
            </a:r>
            <a:r>
              <a:rPr lang="en-US" sz="1600" b="0" dirty="0"/>
              <a:t> </a:t>
            </a:r>
            <a:r>
              <a:rPr lang="en-US" sz="1600" b="0" dirty="0" err="1"/>
              <a:t>quan</a:t>
            </a:r>
            <a:r>
              <a:rPr lang="en-US" sz="1600" b="0" dirty="0"/>
              <a:t> </a:t>
            </a:r>
            <a:r>
              <a:rPr lang="en-US" sz="1600" b="0" dirty="0" err="1"/>
              <a:t>nhà</a:t>
            </a:r>
            <a:r>
              <a:rPr lang="en-US" sz="1600" b="0" dirty="0"/>
              <a:t> </a:t>
            </a:r>
            <a:r>
              <a:rPr lang="en-US" sz="1600" b="0" dirty="0" err="1"/>
              <a:t>nước</a:t>
            </a:r>
            <a:endParaRPr lang="en-US" sz="1600" b="0" dirty="0"/>
          </a:p>
        </p:txBody>
      </p:sp>
      <p:sp>
        <p:nvSpPr>
          <p:cNvPr id="54" name="Isosceles Triangle 53">
            <a:extLst>
              <a:ext uri="{FF2B5EF4-FFF2-40B4-BE49-F238E27FC236}">
                <a16:creationId xmlns:a16="http://schemas.microsoft.com/office/drawing/2014/main" id="{89EB6C10-41CE-7F94-3C06-B2E198BDE525}"/>
              </a:ext>
            </a:extLst>
          </p:cNvPr>
          <p:cNvSpPr/>
          <p:nvPr/>
        </p:nvSpPr>
        <p:spPr>
          <a:xfrm rot="5400000">
            <a:off x="651861" y="3415116"/>
            <a:ext cx="175666" cy="16038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Isosceles Triangle 73">
            <a:extLst>
              <a:ext uri="{FF2B5EF4-FFF2-40B4-BE49-F238E27FC236}">
                <a16:creationId xmlns:a16="http://schemas.microsoft.com/office/drawing/2014/main" id="{CBC3275E-6D46-2195-8263-FCC4B9BF6711}"/>
              </a:ext>
            </a:extLst>
          </p:cNvPr>
          <p:cNvSpPr/>
          <p:nvPr/>
        </p:nvSpPr>
        <p:spPr>
          <a:xfrm rot="5400000">
            <a:off x="651860" y="3949266"/>
            <a:ext cx="175666" cy="16038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Google Shape;1350;p88">
            <a:extLst>
              <a:ext uri="{FF2B5EF4-FFF2-40B4-BE49-F238E27FC236}">
                <a16:creationId xmlns:a16="http://schemas.microsoft.com/office/drawing/2014/main" id="{ACAC9D40-6D37-B35A-33CD-031E2FDC437E}"/>
              </a:ext>
            </a:extLst>
          </p:cNvPr>
          <p:cNvSpPr txBox="1">
            <a:spLocks noGrp="1"/>
          </p:cNvSpPr>
          <p:nvPr>
            <p:ph type="title"/>
          </p:nvPr>
        </p:nvSpPr>
        <p:spPr>
          <a:xfrm>
            <a:off x="713250" y="206463"/>
            <a:ext cx="7717500" cy="36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600">
                <a:latin typeface="Montserrat" panose="00000500000000000000" pitchFamily="2" charset="0"/>
                <a:cs typeface="Calibri" panose="020F0502020204030204" pitchFamily="34" charset="0"/>
              </a:rPr>
              <a:t>SỬ DỤNG DỊCH VỤ CÔNG TRỰC TUYẾN</a:t>
            </a:r>
            <a:endParaRPr sz="2600" dirty="0">
              <a:latin typeface="Montserrat" panose="00000500000000000000" pitchFamily="2" charset="0"/>
              <a:cs typeface="Calibri" panose="020F0502020204030204" pitchFamily="34" charset="0"/>
            </a:endParaRPr>
          </a:p>
        </p:txBody>
      </p:sp>
      <p:sp>
        <p:nvSpPr>
          <p:cNvPr id="20" name="Slide Number Placeholder 3">
            <a:extLst>
              <a:ext uri="{FF2B5EF4-FFF2-40B4-BE49-F238E27FC236}">
                <a16:creationId xmlns:a16="http://schemas.microsoft.com/office/drawing/2014/main" id="{FFEE42C2-B23E-A2FC-A03E-6487DD6F29B0}"/>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18</a:t>
            </a:fld>
            <a:endParaRPr lang="x-none" sz="1000">
              <a:solidFill>
                <a:schemeClr val="tx1">
                  <a:lumMod val="50000"/>
                </a:schemeClr>
              </a:solidFill>
            </a:endParaRPr>
          </a:p>
        </p:txBody>
      </p:sp>
      <p:sp>
        <p:nvSpPr>
          <p:cNvPr id="21" name="Google Shape;941;g11e46ec54ed_1_3016">
            <a:extLst>
              <a:ext uri="{FF2B5EF4-FFF2-40B4-BE49-F238E27FC236}">
                <a16:creationId xmlns:a16="http://schemas.microsoft.com/office/drawing/2014/main" id="{51A243A5-C8F4-15F2-5E51-C094748EC92D}"/>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5318067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9C3A6C9-D405-0BA3-C91B-CE111479CC69}"/>
              </a:ext>
            </a:extLst>
          </p:cNvPr>
          <p:cNvSpPr/>
          <p:nvPr/>
        </p:nvSpPr>
        <p:spPr>
          <a:xfrm>
            <a:off x="1851868" y="4758827"/>
            <a:ext cx="4382769" cy="354182"/>
          </a:xfrm>
          <a:prstGeom prst="rect">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1" name="Rectangle 20">
            <a:extLst>
              <a:ext uri="{FF2B5EF4-FFF2-40B4-BE49-F238E27FC236}">
                <a16:creationId xmlns:a16="http://schemas.microsoft.com/office/drawing/2014/main" id="{8BCAF86A-1B17-58B0-EDD8-BB5AD0A0CB5F}"/>
              </a:ext>
            </a:extLst>
          </p:cNvPr>
          <p:cNvSpPr/>
          <p:nvPr/>
        </p:nvSpPr>
        <p:spPr>
          <a:xfrm>
            <a:off x="6025116" y="1408378"/>
            <a:ext cx="3100341" cy="3705793"/>
          </a:xfrm>
          <a:prstGeom prst="rect">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5" name="Rectangle 74">
            <a:extLst>
              <a:ext uri="{FF2B5EF4-FFF2-40B4-BE49-F238E27FC236}">
                <a16:creationId xmlns:a16="http://schemas.microsoft.com/office/drawing/2014/main" id="{143A2F25-D2F7-091C-0B80-0E8343C9B993}"/>
              </a:ext>
            </a:extLst>
          </p:cNvPr>
          <p:cNvSpPr/>
          <p:nvPr/>
        </p:nvSpPr>
        <p:spPr>
          <a:xfrm>
            <a:off x="18543" y="4144993"/>
            <a:ext cx="1639777" cy="969178"/>
          </a:xfrm>
          <a:prstGeom prst="rect">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8" name="Rectangle 17">
            <a:extLst>
              <a:ext uri="{FF2B5EF4-FFF2-40B4-BE49-F238E27FC236}">
                <a16:creationId xmlns:a16="http://schemas.microsoft.com/office/drawing/2014/main" id="{6BE016C4-2499-F3BD-49E2-90DA1A477646}"/>
              </a:ext>
            </a:extLst>
          </p:cNvPr>
          <p:cNvSpPr/>
          <p:nvPr/>
        </p:nvSpPr>
        <p:spPr>
          <a:xfrm>
            <a:off x="7011783" y="200"/>
            <a:ext cx="1639777" cy="969178"/>
          </a:xfrm>
          <a:prstGeom prst="rect">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4" name="Picture 3">
            <a:extLst>
              <a:ext uri="{FF2B5EF4-FFF2-40B4-BE49-F238E27FC236}">
                <a16:creationId xmlns:a16="http://schemas.microsoft.com/office/drawing/2014/main" id="{17BDB825-0113-71D7-1083-3650C8DC5733}"/>
              </a:ext>
            </a:extLst>
          </p:cNvPr>
          <p:cNvPicPr>
            <a:picLocks noChangeAspect="1"/>
          </p:cNvPicPr>
          <p:nvPr/>
        </p:nvPicPr>
        <p:blipFill>
          <a:blip r:embed="rId2"/>
          <a:stretch>
            <a:fillRect/>
          </a:stretch>
        </p:blipFill>
        <p:spPr>
          <a:xfrm>
            <a:off x="347330" y="865052"/>
            <a:ext cx="8420778" cy="3893775"/>
          </a:xfrm>
          <a:prstGeom prst="rect">
            <a:avLst/>
          </a:prstGeom>
        </p:spPr>
      </p:pic>
      <p:sp>
        <p:nvSpPr>
          <p:cNvPr id="7" name="Title 2">
            <a:extLst>
              <a:ext uri="{FF2B5EF4-FFF2-40B4-BE49-F238E27FC236}">
                <a16:creationId xmlns:a16="http://schemas.microsoft.com/office/drawing/2014/main" id="{0B7FD293-28E1-D2EB-2810-A4C0EBAF6809}"/>
              </a:ext>
            </a:extLst>
          </p:cNvPr>
          <p:cNvSpPr txBox="1">
            <a:spLocks/>
          </p:cNvSpPr>
          <p:nvPr/>
        </p:nvSpPr>
        <p:spPr>
          <a:xfrm>
            <a:off x="613177" y="1045378"/>
            <a:ext cx="1839321" cy="363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200" dirty="0" err="1">
                <a:solidFill>
                  <a:srgbClr val="0070C0"/>
                </a:solidFill>
              </a:rPr>
              <a:t>Hướng</a:t>
            </a:r>
            <a:r>
              <a:rPr lang="en-US" sz="2200" dirty="0">
                <a:solidFill>
                  <a:srgbClr val="0070C0"/>
                </a:solidFill>
              </a:rPr>
              <a:t> </a:t>
            </a:r>
            <a:r>
              <a:rPr lang="en-US" sz="2200" dirty="0" err="1">
                <a:solidFill>
                  <a:srgbClr val="0070C0"/>
                </a:solidFill>
              </a:rPr>
              <a:t>dẫn</a:t>
            </a:r>
            <a:r>
              <a:rPr lang="en-US" sz="2200" dirty="0">
                <a:solidFill>
                  <a:srgbClr val="0070C0"/>
                </a:solidFill>
              </a:rPr>
              <a:t> </a:t>
            </a:r>
            <a:r>
              <a:rPr lang="en-US" sz="2200" dirty="0" err="1">
                <a:solidFill>
                  <a:srgbClr val="0070C0"/>
                </a:solidFill>
              </a:rPr>
              <a:t>sử</a:t>
            </a:r>
            <a:r>
              <a:rPr lang="en-US" sz="2200" dirty="0">
                <a:solidFill>
                  <a:srgbClr val="0070C0"/>
                </a:solidFill>
              </a:rPr>
              <a:t> </a:t>
            </a:r>
            <a:r>
              <a:rPr lang="en-US" sz="2200" dirty="0" err="1">
                <a:solidFill>
                  <a:srgbClr val="0070C0"/>
                </a:solidFill>
              </a:rPr>
              <a:t>dụng</a:t>
            </a:r>
            <a:endParaRPr lang="en-US" sz="2200" dirty="0">
              <a:solidFill>
                <a:srgbClr val="0070C0"/>
              </a:solidFill>
            </a:endParaRPr>
          </a:p>
        </p:txBody>
      </p:sp>
      <p:sp>
        <p:nvSpPr>
          <p:cNvPr id="20" name="Rectangle: Rounded Corners 19">
            <a:extLst>
              <a:ext uri="{FF2B5EF4-FFF2-40B4-BE49-F238E27FC236}">
                <a16:creationId xmlns:a16="http://schemas.microsoft.com/office/drawing/2014/main" id="{04B2481B-2389-65CB-E75B-E42ECDD21392}"/>
              </a:ext>
            </a:extLst>
          </p:cNvPr>
          <p:cNvSpPr/>
          <p:nvPr/>
        </p:nvSpPr>
        <p:spPr>
          <a:xfrm>
            <a:off x="143717" y="4554500"/>
            <a:ext cx="4762499" cy="480359"/>
          </a:xfrm>
          <a:prstGeom prst="roundRect">
            <a:avLst>
              <a:gd name="adj" fmla="val 50000"/>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85A61DCB-10F6-6E32-AD99-919BB5F7AABD}"/>
              </a:ext>
            </a:extLst>
          </p:cNvPr>
          <p:cNvSpPr/>
          <p:nvPr/>
        </p:nvSpPr>
        <p:spPr>
          <a:xfrm>
            <a:off x="6025115" y="589020"/>
            <a:ext cx="3100341" cy="543326"/>
          </a:xfrm>
          <a:prstGeom prst="roundRect">
            <a:avLst>
              <a:gd name="adj" fmla="val 50000"/>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13" name="Google Shape;1350;p88">
            <a:extLst>
              <a:ext uri="{FF2B5EF4-FFF2-40B4-BE49-F238E27FC236}">
                <a16:creationId xmlns:a16="http://schemas.microsoft.com/office/drawing/2014/main" id="{EA5CE12F-C21C-8785-DAC2-599FC1932C66}"/>
              </a:ext>
            </a:extLst>
          </p:cNvPr>
          <p:cNvSpPr txBox="1">
            <a:spLocks noGrp="1"/>
          </p:cNvSpPr>
          <p:nvPr>
            <p:ph type="title"/>
          </p:nvPr>
        </p:nvSpPr>
        <p:spPr>
          <a:xfrm>
            <a:off x="713250" y="206463"/>
            <a:ext cx="7717500" cy="36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600">
                <a:latin typeface="Montserrat" panose="00000500000000000000" pitchFamily="2" charset="0"/>
                <a:cs typeface="Calibri" panose="020F0502020204030204" pitchFamily="34" charset="0"/>
              </a:rPr>
              <a:t>SỬ DỤNG DỊCH VỤ CÔNG TRỰC TUYẾN</a:t>
            </a:r>
            <a:endParaRPr sz="2600" dirty="0">
              <a:latin typeface="Montserrat" panose="00000500000000000000" pitchFamily="2" charset="0"/>
              <a:cs typeface="Calibri" panose="020F0502020204030204" pitchFamily="34" charset="0"/>
            </a:endParaRPr>
          </a:p>
        </p:txBody>
      </p:sp>
      <p:sp>
        <p:nvSpPr>
          <p:cNvPr id="14" name="Slide Number Placeholder 3">
            <a:extLst>
              <a:ext uri="{FF2B5EF4-FFF2-40B4-BE49-F238E27FC236}">
                <a16:creationId xmlns:a16="http://schemas.microsoft.com/office/drawing/2014/main" id="{0655B7E7-CB84-9B9C-2B91-066F528B5A57}"/>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19</a:t>
            </a:fld>
            <a:endParaRPr lang="x-none" sz="1000">
              <a:solidFill>
                <a:schemeClr val="tx1">
                  <a:lumMod val="50000"/>
                </a:schemeClr>
              </a:solidFill>
            </a:endParaRPr>
          </a:p>
        </p:txBody>
      </p:sp>
      <p:sp>
        <p:nvSpPr>
          <p:cNvPr id="15" name="Google Shape;941;g11e46ec54ed_1_3016">
            <a:extLst>
              <a:ext uri="{FF2B5EF4-FFF2-40B4-BE49-F238E27FC236}">
                <a16:creationId xmlns:a16="http://schemas.microsoft.com/office/drawing/2014/main" id="{A2E32072-92BF-E83F-B87D-11A0E4882AEC}"/>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4076282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8"/>
        <p:cNvGrpSpPr/>
        <p:nvPr/>
      </p:nvGrpSpPr>
      <p:grpSpPr>
        <a:xfrm>
          <a:off x="0" y="0"/>
          <a:ext cx="0" cy="0"/>
          <a:chOff x="0" y="0"/>
          <a:chExt cx="0" cy="0"/>
        </a:xfrm>
      </p:grpSpPr>
      <p:sp>
        <p:nvSpPr>
          <p:cNvPr id="1350" name="Google Shape;1350;p88"/>
          <p:cNvSpPr txBox="1">
            <a:spLocks noGrp="1"/>
          </p:cNvSpPr>
          <p:nvPr>
            <p:ph type="title"/>
          </p:nvPr>
        </p:nvSpPr>
        <p:spPr>
          <a:xfrm>
            <a:off x="713250" y="206463"/>
            <a:ext cx="7717500" cy="36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600" dirty="0">
                <a:latin typeface="Montserrat" panose="00000500000000000000" pitchFamily="2" charset="0"/>
                <a:cs typeface="Calibri" panose="020F0502020204030204" pitchFamily="34" charset="0"/>
              </a:rPr>
              <a:t>NỘI DUNG CHÍNH</a:t>
            </a:r>
            <a:endParaRPr sz="2600" dirty="0">
              <a:latin typeface="Montserrat" panose="00000500000000000000" pitchFamily="2" charset="0"/>
              <a:cs typeface="Calibri" panose="020F0502020204030204" pitchFamily="34" charset="0"/>
            </a:endParaRPr>
          </a:p>
        </p:txBody>
      </p:sp>
      <p:grpSp>
        <p:nvGrpSpPr>
          <p:cNvPr id="1351" name="Google Shape;1351;p88"/>
          <p:cNvGrpSpPr/>
          <p:nvPr/>
        </p:nvGrpSpPr>
        <p:grpSpPr>
          <a:xfrm rot="-608266">
            <a:off x="615603" y="252146"/>
            <a:ext cx="692367" cy="692431"/>
            <a:chOff x="4231275" y="1599750"/>
            <a:chExt cx="692428" cy="692493"/>
          </a:xfrm>
        </p:grpSpPr>
        <p:sp>
          <p:nvSpPr>
            <p:cNvPr id="1352" name="Google Shape;1352;p88"/>
            <p:cNvSpPr/>
            <p:nvPr/>
          </p:nvSpPr>
          <p:spPr>
            <a:xfrm>
              <a:off x="4231275" y="1599750"/>
              <a:ext cx="692428" cy="692493"/>
            </a:xfrm>
            <a:custGeom>
              <a:avLst/>
              <a:gdLst/>
              <a:ahLst/>
              <a:cxnLst/>
              <a:rect l="l" t="t" r="r" b="b"/>
              <a:pathLst>
                <a:path w="8177" h="8178" fill="none" extrusionOk="0">
                  <a:moveTo>
                    <a:pt x="7721" y="3223"/>
                  </a:moveTo>
                  <a:cubicBezTo>
                    <a:pt x="8177" y="5229"/>
                    <a:pt x="6961" y="7235"/>
                    <a:pt x="4955" y="7721"/>
                  </a:cubicBezTo>
                  <a:cubicBezTo>
                    <a:pt x="2949" y="8177"/>
                    <a:pt x="943" y="6961"/>
                    <a:pt x="487" y="4955"/>
                  </a:cubicBezTo>
                  <a:cubicBezTo>
                    <a:pt x="0" y="2949"/>
                    <a:pt x="1247" y="943"/>
                    <a:pt x="3222" y="457"/>
                  </a:cubicBezTo>
                  <a:cubicBezTo>
                    <a:pt x="5229" y="1"/>
                    <a:pt x="7235" y="1247"/>
                    <a:pt x="7721" y="3223"/>
                  </a:cubicBezTo>
                  <a:close/>
                </a:path>
              </a:pathLst>
            </a:custGeom>
            <a:noFill/>
            <a:ln w="9525" cap="flat" cmpd="sng">
              <a:solidFill>
                <a:schemeClr val="accent5"/>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53" name="Google Shape;1353;p88"/>
            <p:cNvSpPr/>
            <p:nvPr/>
          </p:nvSpPr>
          <p:spPr>
            <a:xfrm>
              <a:off x="4411473" y="1759369"/>
              <a:ext cx="332115" cy="342351"/>
            </a:xfrm>
            <a:custGeom>
              <a:avLst/>
              <a:gdLst/>
              <a:ahLst/>
              <a:cxnLst/>
              <a:rect l="l" t="t" r="r" b="b"/>
              <a:pathLst>
                <a:path w="3922" h="4043" fill="none" extrusionOk="0">
                  <a:moveTo>
                    <a:pt x="3921" y="4043"/>
                  </a:moveTo>
                  <a:cubicBezTo>
                    <a:pt x="3921" y="3161"/>
                    <a:pt x="3344" y="2219"/>
                    <a:pt x="2523" y="1915"/>
                  </a:cubicBezTo>
                  <a:cubicBezTo>
                    <a:pt x="2827" y="1733"/>
                    <a:pt x="3009" y="1399"/>
                    <a:pt x="3009" y="1034"/>
                  </a:cubicBezTo>
                  <a:cubicBezTo>
                    <a:pt x="3009" y="456"/>
                    <a:pt x="2553" y="0"/>
                    <a:pt x="1976" y="0"/>
                  </a:cubicBezTo>
                  <a:cubicBezTo>
                    <a:pt x="1398" y="0"/>
                    <a:pt x="912" y="456"/>
                    <a:pt x="912" y="1034"/>
                  </a:cubicBezTo>
                  <a:cubicBezTo>
                    <a:pt x="912" y="1399"/>
                    <a:pt x="1125" y="1733"/>
                    <a:pt x="1398" y="1915"/>
                  </a:cubicBezTo>
                  <a:cubicBezTo>
                    <a:pt x="608" y="2219"/>
                    <a:pt x="0" y="3161"/>
                    <a:pt x="0" y="4043"/>
                  </a:cubicBezTo>
                  <a:close/>
                </a:path>
              </a:pathLst>
            </a:custGeom>
            <a:noFill/>
            <a:ln w="9525" cap="flat" cmpd="sng">
              <a:solidFill>
                <a:schemeClr val="accent5"/>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8" name="Google Shape;1361;p89">
            <a:extLst>
              <a:ext uri="{FF2B5EF4-FFF2-40B4-BE49-F238E27FC236}">
                <a16:creationId xmlns:a16="http://schemas.microsoft.com/office/drawing/2014/main" id="{009BADD5-8598-4E94-B9FB-0B146464A8EC}"/>
              </a:ext>
            </a:extLst>
          </p:cNvPr>
          <p:cNvSpPr/>
          <p:nvPr/>
        </p:nvSpPr>
        <p:spPr>
          <a:xfrm>
            <a:off x="540619" y="1070930"/>
            <a:ext cx="822886" cy="822886"/>
          </a:xfrm>
          <a:custGeom>
            <a:avLst/>
            <a:gdLst/>
            <a:ahLst/>
            <a:cxnLst/>
            <a:rect l="l" t="t" r="r" b="b"/>
            <a:pathLst>
              <a:path w="16384" h="16384" extrusionOk="0">
                <a:moveTo>
                  <a:pt x="5198" y="16384"/>
                </a:moveTo>
                <a:cubicBezTo>
                  <a:pt x="2341" y="16384"/>
                  <a:pt x="1" y="14043"/>
                  <a:pt x="1" y="11186"/>
                </a:cubicBezTo>
                <a:lnTo>
                  <a:pt x="1" y="5198"/>
                </a:lnTo>
                <a:cubicBezTo>
                  <a:pt x="1" y="2341"/>
                  <a:pt x="2341" y="1"/>
                  <a:pt x="5198" y="1"/>
                </a:cubicBezTo>
                <a:lnTo>
                  <a:pt x="11186" y="1"/>
                </a:lnTo>
                <a:cubicBezTo>
                  <a:pt x="14043" y="1"/>
                  <a:pt x="16384" y="2341"/>
                  <a:pt x="16384" y="5198"/>
                </a:cubicBezTo>
                <a:lnTo>
                  <a:pt x="16384" y="11186"/>
                </a:lnTo>
                <a:cubicBezTo>
                  <a:pt x="16384" y="14043"/>
                  <a:pt x="14043" y="16384"/>
                  <a:pt x="11186" y="16384"/>
                </a:cubicBezTo>
                <a:close/>
              </a:path>
            </a:pathLst>
          </a:custGeom>
          <a:gradFill>
            <a:gsLst>
              <a:gs pos="0">
                <a:schemeClr val="accent2"/>
              </a:gs>
              <a:gs pos="100000">
                <a:schemeClr val="accent3"/>
              </a:gs>
            </a:gsLst>
            <a:lin ang="8100019"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 name="TextBox 18">
            <a:extLst>
              <a:ext uri="{FF2B5EF4-FFF2-40B4-BE49-F238E27FC236}">
                <a16:creationId xmlns:a16="http://schemas.microsoft.com/office/drawing/2014/main" id="{E4999A9E-95A9-57B6-B672-12406D4F1F62}"/>
              </a:ext>
            </a:extLst>
          </p:cNvPr>
          <p:cNvSpPr txBox="1"/>
          <p:nvPr/>
        </p:nvSpPr>
        <p:spPr>
          <a:xfrm>
            <a:off x="540619" y="1128430"/>
            <a:ext cx="789912" cy="707886"/>
          </a:xfrm>
          <a:prstGeom prst="rect">
            <a:avLst/>
          </a:prstGeom>
          <a:noFill/>
        </p:spPr>
        <p:txBody>
          <a:bodyPr wrap="square" rtlCol="0">
            <a:spAutoFit/>
          </a:bodyPr>
          <a:lstStyle/>
          <a:p>
            <a:r>
              <a:rPr lang="en-US" sz="40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01</a:t>
            </a:r>
          </a:p>
        </p:txBody>
      </p:sp>
      <p:sp>
        <p:nvSpPr>
          <p:cNvPr id="20" name="Google Shape;1365;p89">
            <a:extLst>
              <a:ext uri="{FF2B5EF4-FFF2-40B4-BE49-F238E27FC236}">
                <a16:creationId xmlns:a16="http://schemas.microsoft.com/office/drawing/2014/main" id="{A97B0CAC-3A26-79B7-9CFF-2AF2BAE09317}"/>
              </a:ext>
            </a:extLst>
          </p:cNvPr>
          <p:cNvSpPr txBox="1">
            <a:spLocks/>
          </p:cNvSpPr>
          <p:nvPr/>
        </p:nvSpPr>
        <p:spPr>
          <a:xfrm>
            <a:off x="1390935" y="1265173"/>
            <a:ext cx="3920637" cy="434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400" dirty="0"/>
              <a:t>GIỚI THIỆU CHUNG </a:t>
            </a:r>
          </a:p>
        </p:txBody>
      </p:sp>
      <p:sp>
        <p:nvSpPr>
          <p:cNvPr id="25" name="Google Shape;1365;p89">
            <a:extLst>
              <a:ext uri="{FF2B5EF4-FFF2-40B4-BE49-F238E27FC236}">
                <a16:creationId xmlns:a16="http://schemas.microsoft.com/office/drawing/2014/main" id="{68A1B59A-277E-E566-DFC8-5C652EEE798C}"/>
              </a:ext>
            </a:extLst>
          </p:cNvPr>
          <p:cNvSpPr txBox="1">
            <a:spLocks/>
          </p:cNvSpPr>
          <p:nvPr/>
        </p:nvSpPr>
        <p:spPr>
          <a:xfrm>
            <a:off x="2919387" y="2421537"/>
            <a:ext cx="5178961" cy="434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400" dirty="0"/>
              <a:t>HÌNH THỨC TRIỂN KHAI</a:t>
            </a:r>
          </a:p>
        </p:txBody>
      </p:sp>
      <p:sp>
        <p:nvSpPr>
          <p:cNvPr id="26" name="Google Shape;1361;p89">
            <a:extLst>
              <a:ext uri="{FF2B5EF4-FFF2-40B4-BE49-F238E27FC236}">
                <a16:creationId xmlns:a16="http://schemas.microsoft.com/office/drawing/2014/main" id="{B58C39AC-284E-1371-6E5B-C31BA621DE6B}"/>
              </a:ext>
            </a:extLst>
          </p:cNvPr>
          <p:cNvSpPr/>
          <p:nvPr/>
        </p:nvSpPr>
        <p:spPr>
          <a:xfrm>
            <a:off x="3486550" y="3515906"/>
            <a:ext cx="822886" cy="822886"/>
          </a:xfrm>
          <a:custGeom>
            <a:avLst/>
            <a:gdLst/>
            <a:ahLst/>
            <a:cxnLst/>
            <a:rect l="l" t="t" r="r" b="b"/>
            <a:pathLst>
              <a:path w="16384" h="16384" extrusionOk="0">
                <a:moveTo>
                  <a:pt x="5198" y="16384"/>
                </a:moveTo>
                <a:cubicBezTo>
                  <a:pt x="2341" y="16384"/>
                  <a:pt x="1" y="14043"/>
                  <a:pt x="1" y="11186"/>
                </a:cubicBezTo>
                <a:lnTo>
                  <a:pt x="1" y="5198"/>
                </a:lnTo>
                <a:cubicBezTo>
                  <a:pt x="1" y="2341"/>
                  <a:pt x="2341" y="1"/>
                  <a:pt x="5198" y="1"/>
                </a:cubicBezTo>
                <a:lnTo>
                  <a:pt x="11186" y="1"/>
                </a:lnTo>
                <a:cubicBezTo>
                  <a:pt x="14043" y="1"/>
                  <a:pt x="16384" y="2341"/>
                  <a:pt x="16384" y="5198"/>
                </a:cubicBezTo>
                <a:lnTo>
                  <a:pt x="16384" y="11186"/>
                </a:lnTo>
                <a:cubicBezTo>
                  <a:pt x="16384" y="14043"/>
                  <a:pt x="14043" y="16384"/>
                  <a:pt x="11186" y="16384"/>
                </a:cubicBezTo>
                <a:close/>
              </a:path>
            </a:pathLst>
          </a:custGeom>
          <a:gradFill>
            <a:gsLst>
              <a:gs pos="0">
                <a:schemeClr val="accent2"/>
              </a:gs>
              <a:gs pos="100000">
                <a:schemeClr val="accent3"/>
              </a:gs>
            </a:gsLst>
            <a:lin ang="8100019"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 name="TextBox 26">
            <a:extLst>
              <a:ext uri="{FF2B5EF4-FFF2-40B4-BE49-F238E27FC236}">
                <a16:creationId xmlns:a16="http://schemas.microsoft.com/office/drawing/2014/main" id="{61F34369-CE18-75B9-208B-8CA9EAF01629}"/>
              </a:ext>
            </a:extLst>
          </p:cNvPr>
          <p:cNvSpPr txBox="1"/>
          <p:nvPr/>
        </p:nvSpPr>
        <p:spPr>
          <a:xfrm>
            <a:off x="3486550" y="3573406"/>
            <a:ext cx="896614" cy="707886"/>
          </a:xfrm>
          <a:prstGeom prst="rect">
            <a:avLst/>
          </a:prstGeom>
          <a:noFill/>
        </p:spPr>
        <p:txBody>
          <a:bodyPr wrap="square" rtlCol="0">
            <a:spAutoFit/>
          </a:bodyPr>
          <a:lstStyle/>
          <a:p>
            <a:r>
              <a:rPr lang="en-US" sz="40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03</a:t>
            </a:r>
          </a:p>
        </p:txBody>
      </p:sp>
      <p:sp>
        <p:nvSpPr>
          <p:cNvPr id="28" name="Google Shape;1365;p89">
            <a:extLst>
              <a:ext uri="{FF2B5EF4-FFF2-40B4-BE49-F238E27FC236}">
                <a16:creationId xmlns:a16="http://schemas.microsoft.com/office/drawing/2014/main" id="{1CDF81E5-BA4D-4956-5540-419500CA679A}"/>
              </a:ext>
            </a:extLst>
          </p:cNvPr>
          <p:cNvSpPr txBox="1">
            <a:spLocks/>
          </p:cNvSpPr>
          <p:nvPr/>
        </p:nvSpPr>
        <p:spPr>
          <a:xfrm>
            <a:off x="4450665" y="3710149"/>
            <a:ext cx="4717612" cy="434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400" dirty="0"/>
              <a:t>NỘI DUNG HƯỚNG DẪN</a:t>
            </a:r>
          </a:p>
        </p:txBody>
      </p:sp>
      <p:sp>
        <p:nvSpPr>
          <p:cNvPr id="16" name="Google Shape;1361;p89">
            <a:extLst>
              <a:ext uri="{FF2B5EF4-FFF2-40B4-BE49-F238E27FC236}">
                <a16:creationId xmlns:a16="http://schemas.microsoft.com/office/drawing/2014/main" id="{9A08AC55-EBAE-0F7A-4102-5E4E7DCB7EEA}"/>
              </a:ext>
            </a:extLst>
          </p:cNvPr>
          <p:cNvSpPr/>
          <p:nvPr/>
        </p:nvSpPr>
        <p:spPr>
          <a:xfrm>
            <a:off x="2013195" y="2259049"/>
            <a:ext cx="822886" cy="822886"/>
          </a:xfrm>
          <a:custGeom>
            <a:avLst/>
            <a:gdLst/>
            <a:ahLst/>
            <a:cxnLst/>
            <a:rect l="l" t="t" r="r" b="b"/>
            <a:pathLst>
              <a:path w="16384" h="16384" extrusionOk="0">
                <a:moveTo>
                  <a:pt x="5198" y="16384"/>
                </a:moveTo>
                <a:cubicBezTo>
                  <a:pt x="2341" y="16384"/>
                  <a:pt x="1" y="14043"/>
                  <a:pt x="1" y="11186"/>
                </a:cubicBezTo>
                <a:lnTo>
                  <a:pt x="1" y="5198"/>
                </a:lnTo>
                <a:cubicBezTo>
                  <a:pt x="1" y="2341"/>
                  <a:pt x="2341" y="1"/>
                  <a:pt x="5198" y="1"/>
                </a:cubicBezTo>
                <a:lnTo>
                  <a:pt x="11186" y="1"/>
                </a:lnTo>
                <a:cubicBezTo>
                  <a:pt x="14043" y="1"/>
                  <a:pt x="16384" y="2341"/>
                  <a:pt x="16384" y="5198"/>
                </a:cubicBezTo>
                <a:lnTo>
                  <a:pt x="16384" y="11186"/>
                </a:lnTo>
                <a:cubicBezTo>
                  <a:pt x="16384" y="14043"/>
                  <a:pt x="14043" y="16384"/>
                  <a:pt x="11186" y="16384"/>
                </a:cubicBezTo>
                <a:close/>
              </a:path>
            </a:pathLst>
          </a:custGeom>
          <a:gradFill>
            <a:gsLst>
              <a:gs pos="0">
                <a:schemeClr val="accent2"/>
              </a:gs>
              <a:gs pos="100000">
                <a:schemeClr val="accent3"/>
              </a:gs>
            </a:gsLst>
            <a:lin ang="8100019"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TextBox 16">
            <a:extLst>
              <a:ext uri="{FF2B5EF4-FFF2-40B4-BE49-F238E27FC236}">
                <a16:creationId xmlns:a16="http://schemas.microsoft.com/office/drawing/2014/main" id="{38663051-CA4E-7FDB-D947-8C9583C75F16}"/>
              </a:ext>
            </a:extLst>
          </p:cNvPr>
          <p:cNvSpPr txBox="1"/>
          <p:nvPr/>
        </p:nvSpPr>
        <p:spPr>
          <a:xfrm>
            <a:off x="1984751" y="2316549"/>
            <a:ext cx="879773" cy="707886"/>
          </a:xfrm>
          <a:prstGeom prst="rect">
            <a:avLst/>
          </a:prstGeom>
          <a:noFill/>
        </p:spPr>
        <p:txBody>
          <a:bodyPr wrap="square" rtlCol="0">
            <a:spAutoFit/>
          </a:bodyPr>
          <a:lstStyle/>
          <a:p>
            <a:r>
              <a:rPr lang="en-US" sz="40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02</a:t>
            </a:r>
          </a:p>
        </p:txBody>
      </p:sp>
      <p:sp>
        <p:nvSpPr>
          <p:cNvPr id="21" name="Slide Number Placeholder 3">
            <a:extLst>
              <a:ext uri="{FF2B5EF4-FFF2-40B4-BE49-F238E27FC236}">
                <a16:creationId xmlns:a16="http://schemas.microsoft.com/office/drawing/2014/main" id="{5E4B894A-FD27-BC32-D9C2-0A2EA67F0DC3}"/>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2</a:t>
            </a:fld>
            <a:endParaRPr lang="x-none" sz="1000">
              <a:solidFill>
                <a:schemeClr val="tx1">
                  <a:lumMod val="50000"/>
                </a:schemeClr>
              </a:solidFill>
            </a:endParaRPr>
          </a:p>
        </p:txBody>
      </p:sp>
      <p:sp>
        <p:nvSpPr>
          <p:cNvPr id="22" name="Google Shape;941;g11e46ec54ed_1_3016">
            <a:extLst>
              <a:ext uri="{FF2B5EF4-FFF2-40B4-BE49-F238E27FC236}">
                <a16:creationId xmlns:a16="http://schemas.microsoft.com/office/drawing/2014/main" id="{898433E4-5B29-A4EA-1025-AACF1289B941}"/>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57"/>
        <p:cNvGrpSpPr/>
        <p:nvPr/>
      </p:nvGrpSpPr>
      <p:grpSpPr>
        <a:xfrm>
          <a:off x="0" y="0"/>
          <a:ext cx="0" cy="0"/>
          <a:chOff x="0" y="0"/>
          <a:chExt cx="0" cy="0"/>
        </a:xfrm>
      </p:grpSpPr>
      <p:grpSp>
        <p:nvGrpSpPr>
          <p:cNvPr id="1760" name="Google Shape;1760;p99"/>
          <p:cNvGrpSpPr/>
          <p:nvPr/>
        </p:nvGrpSpPr>
        <p:grpSpPr>
          <a:xfrm>
            <a:off x="717174" y="440406"/>
            <a:ext cx="2864226" cy="3927378"/>
            <a:chOff x="793425" y="683138"/>
            <a:chExt cx="2724661" cy="3777216"/>
          </a:xfrm>
        </p:grpSpPr>
        <p:grpSp>
          <p:nvGrpSpPr>
            <p:cNvPr id="1761" name="Google Shape;1761;p99"/>
            <p:cNvGrpSpPr/>
            <p:nvPr/>
          </p:nvGrpSpPr>
          <p:grpSpPr>
            <a:xfrm>
              <a:off x="793425" y="683138"/>
              <a:ext cx="2724661" cy="3777216"/>
              <a:chOff x="793425" y="991325"/>
              <a:chExt cx="2724661" cy="3777216"/>
            </a:xfrm>
          </p:grpSpPr>
          <p:sp>
            <p:nvSpPr>
              <p:cNvPr id="1762" name="Google Shape;1762;p99"/>
              <p:cNvSpPr/>
              <p:nvPr/>
            </p:nvSpPr>
            <p:spPr>
              <a:xfrm>
                <a:off x="1933156" y="1214746"/>
                <a:ext cx="1584930" cy="3321634"/>
              </a:xfrm>
              <a:custGeom>
                <a:avLst/>
                <a:gdLst/>
                <a:ahLst/>
                <a:cxnLst/>
                <a:rect l="l" t="t" r="r" b="b"/>
                <a:pathLst>
                  <a:path w="55200" h="115686" extrusionOk="0">
                    <a:moveTo>
                      <a:pt x="48847" y="115686"/>
                    </a:moveTo>
                    <a:lnTo>
                      <a:pt x="6353" y="115686"/>
                    </a:lnTo>
                    <a:cubicBezTo>
                      <a:pt x="2858" y="115686"/>
                      <a:pt x="1" y="112829"/>
                      <a:pt x="1" y="109333"/>
                    </a:cubicBezTo>
                    <a:lnTo>
                      <a:pt x="1" y="6353"/>
                    </a:lnTo>
                    <a:cubicBezTo>
                      <a:pt x="1" y="2858"/>
                      <a:pt x="2858" y="0"/>
                      <a:pt x="6353" y="0"/>
                    </a:cubicBezTo>
                    <a:lnTo>
                      <a:pt x="48847" y="0"/>
                    </a:lnTo>
                    <a:cubicBezTo>
                      <a:pt x="52342" y="0"/>
                      <a:pt x="55199" y="2858"/>
                      <a:pt x="55199" y="6353"/>
                    </a:cubicBezTo>
                    <a:lnTo>
                      <a:pt x="55199" y="109333"/>
                    </a:lnTo>
                    <a:cubicBezTo>
                      <a:pt x="55199" y="112829"/>
                      <a:pt x="52342" y="115686"/>
                      <a:pt x="48847" y="115686"/>
                    </a:cubicBezTo>
                    <a:close/>
                  </a:path>
                </a:pathLst>
              </a:custGeom>
              <a:gradFill>
                <a:gsLst>
                  <a:gs pos="0">
                    <a:schemeClr val="accent2"/>
                  </a:gs>
                  <a:gs pos="100000">
                    <a:schemeClr val="accent6"/>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99"/>
              <p:cNvSpPr/>
              <p:nvPr/>
            </p:nvSpPr>
            <p:spPr>
              <a:xfrm>
                <a:off x="2292737" y="4104494"/>
                <a:ext cx="865797" cy="214712"/>
              </a:xfrm>
              <a:custGeom>
                <a:avLst/>
                <a:gdLst/>
                <a:ahLst/>
                <a:cxnLst/>
                <a:rect l="l" t="t" r="r" b="b"/>
                <a:pathLst>
                  <a:path w="30154" h="7478" fill="none" extrusionOk="0">
                    <a:moveTo>
                      <a:pt x="26445" y="7477"/>
                    </a:moveTo>
                    <a:lnTo>
                      <a:pt x="3709" y="7477"/>
                    </a:lnTo>
                    <a:cubicBezTo>
                      <a:pt x="1673" y="7477"/>
                      <a:pt x="1" y="5806"/>
                      <a:pt x="1" y="3739"/>
                    </a:cubicBezTo>
                    <a:lnTo>
                      <a:pt x="1" y="3739"/>
                    </a:lnTo>
                    <a:cubicBezTo>
                      <a:pt x="1" y="1702"/>
                      <a:pt x="1673" y="0"/>
                      <a:pt x="3709" y="0"/>
                    </a:cubicBezTo>
                    <a:lnTo>
                      <a:pt x="26445" y="0"/>
                    </a:lnTo>
                    <a:cubicBezTo>
                      <a:pt x="28482" y="0"/>
                      <a:pt x="30153" y="1702"/>
                      <a:pt x="30153" y="3739"/>
                    </a:cubicBezTo>
                    <a:lnTo>
                      <a:pt x="30153" y="3739"/>
                    </a:lnTo>
                    <a:cubicBezTo>
                      <a:pt x="30153" y="5806"/>
                      <a:pt x="28482" y="7477"/>
                      <a:pt x="26445" y="7477"/>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99"/>
              <p:cNvSpPr/>
              <p:nvPr/>
            </p:nvSpPr>
            <p:spPr>
              <a:xfrm>
                <a:off x="2450720" y="4211826"/>
                <a:ext cx="441627" cy="29"/>
              </a:xfrm>
              <a:custGeom>
                <a:avLst/>
                <a:gdLst/>
                <a:ahLst/>
                <a:cxnLst/>
                <a:rect l="l" t="t" r="r" b="b"/>
                <a:pathLst>
                  <a:path w="15381" h="1" fill="none" extrusionOk="0">
                    <a:moveTo>
                      <a:pt x="0" y="1"/>
                    </a:moveTo>
                    <a:lnTo>
                      <a:pt x="15381"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99"/>
              <p:cNvSpPr/>
              <p:nvPr/>
            </p:nvSpPr>
            <p:spPr>
              <a:xfrm>
                <a:off x="2970896" y="4190004"/>
                <a:ext cx="38417" cy="44562"/>
              </a:xfrm>
              <a:custGeom>
                <a:avLst/>
                <a:gdLst/>
                <a:ahLst/>
                <a:cxnLst/>
                <a:rect l="l" t="t" r="r" b="b"/>
                <a:pathLst>
                  <a:path w="1338" h="1552" extrusionOk="0">
                    <a:moveTo>
                      <a:pt x="0" y="1"/>
                    </a:moveTo>
                    <a:lnTo>
                      <a:pt x="0" y="1551"/>
                    </a:lnTo>
                    <a:lnTo>
                      <a:pt x="1338" y="761"/>
                    </a:lnTo>
                    <a:lnTo>
                      <a:pt x="0"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99"/>
              <p:cNvSpPr/>
              <p:nvPr/>
            </p:nvSpPr>
            <p:spPr>
              <a:xfrm>
                <a:off x="2617403" y="1802114"/>
                <a:ext cx="216492" cy="261858"/>
              </a:xfrm>
              <a:custGeom>
                <a:avLst/>
                <a:gdLst/>
                <a:ahLst/>
                <a:cxnLst/>
                <a:rect l="l" t="t" r="r" b="b"/>
                <a:pathLst>
                  <a:path w="7540" h="9120" fill="none" extrusionOk="0">
                    <a:moveTo>
                      <a:pt x="7539" y="7508"/>
                    </a:moveTo>
                    <a:cubicBezTo>
                      <a:pt x="7539" y="5806"/>
                      <a:pt x="6414" y="4317"/>
                      <a:pt x="4864" y="3709"/>
                    </a:cubicBezTo>
                    <a:cubicBezTo>
                      <a:pt x="5411" y="3375"/>
                      <a:pt x="5776" y="2736"/>
                      <a:pt x="5776" y="2037"/>
                    </a:cubicBezTo>
                    <a:cubicBezTo>
                      <a:pt x="5776" y="912"/>
                      <a:pt x="4895" y="1"/>
                      <a:pt x="3770" y="1"/>
                    </a:cubicBezTo>
                    <a:cubicBezTo>
                      <a:pt x="2645" y="1"/>
                      <a:pt x="1764" y="912"/>
                      <a:pt x="1764" y="2037"/>
                    </a:cubicBezTo>
                    <a:cubicBezTo>
                      <a:pt x="1764" y="2736"/>
                      <a:pt x="2129" y="3375"/>
                      <a:pt x="2706" y="3709"/>
                    </a:cubicBezTo>
                    <a:cubicBezTo>
                      <a:pt x="1126" y="4317"/>
                      <a:pt x="1" y="5806"/>
                      <a:pt x="1" y="7508"/>
                    </a:cubicBezTo>
                    <a:cubicBezTo>
                      <a:pt x="1" y="7508"/>
                      <a:pt x="1217" y="9119"/>
                      <a:pt x="3770" y="9119"/>
                    </a:cubicBezTo>
                    <a:cubicBezTo>
                      <a:pt x="6323" y="9119"/>
                      <a:pt x="7539" y="7508"/>
                      <a:pt x="7539" y="7508"/>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99"/>
              <p:cNvSpPr/>
              <p:nvPr/>
            </p:nvSpPr>
            <p:spPr>
              <a:xfrm>
                <a:off x="2464675" y="1665954"/>
                <a:ext cx="521936" cy="521936"/>
              </a:xfrm>
              <a:custGeom>
                <a:avLst/>
                <a:gdLst/>
                <a:ahLst/>
                <a:cxnLst/>
                <a:rect l="l" t="t" r="r" b="b"/>
                <a:pathLst>
                  <a:path w="18178" h="18178" fill="none" extrusionOk="0">
                    <a:moveTo>
                      <a:pt x="12129" y="1673"/>
                    </a:moveTo>
                    <a:cubicBezTo>
                      <a:pt x="16202" y="3344"/>
                      <a:pt x="18177" y="8025"/>
                      <a:pt x="16506" y="12129"/>
                    </a:cubicBezTo>
                    <a:cubicBezTo>
                      <a:pt x="14834" y="16232"/>
                      <a:pt x="10153" y="18177"/>
                      <a:pt x="6049" y="16506"/>
                    </a:cubicBezTo>
                    <a:cubicBezTo>
                      <a:pt x="1976" y="14834"/>
                      <a:pt x="1" y="10183"/>
                      <a:pt x="1672" y="6080"/>
                    </a:cubicBezTo>
                    <a:cubicBezTo>
                      <a:pt x="3344" y="1977"/>
                      <a:pt x="8025" y="1"/>
                      <a:pt x="12129" y="1673"/>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99"/>
              <p:cNvSpPr/>
              <p:nvPr/>
            </p:nvSpPr>
            <p:spPr>
              <a:xfrm>
                <a:off x="2358204" y="2248986"/>
                <a:ext cx="734868" cy="29"/>
              </a:xfrm>
              <a:custGeom>
                <a:avLst/>
                <a:gdLst/>
                <a:ahLst/>
                <a:cxnLst/>
                <a:rect l="l" t="t" r="r" b="b"/>
                <a:pathLst>
                  <a:path w="25594" h="1" fill="none" extrusionOk="0">
                    <a:moveTo>
                      <a:pt x="0" y="0"/>
                    </a:moveTo>
                    <a:lnTo>
                      <a:pt x="25594"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99"/>
              <p:cNvSpPr/>
              <p:nvPr/>
            </p:nvSpPr>
            <p:spPr>
              <a:xfrm>
                <a:off x="2478658" y="2314424"/>
                <a:ext cx="494860" cy="29"/>
              </a:xfrm>
              <a:custGeom>
                <a:avLst/>
                <a:gdLst/>
                <a:ahLst/>
                <a:cxnLst/>
                <a:rect l="l" t="t" r="r" b="b"/>
                <a:pathLst>
                  <a:path w="17235" h="1" fill="none" extrusionOk="0">
                    <a:moveTo>
                      <a:pt x="0" y="1"/>
                    </a:moveTo>
                    <a:lnTo>
                      <a:pt x="17234"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99"/>
              <p:cNvSpPr/>
              <p:nvPr/>
            </p:nvSpPr>
            <p:spPr>
              <a:xfrm>
                <a:off x="2709057" y="1394523"/>
                <a:ext cx="33192" cy="32330"/>
              </a:xfrm>
              <a:custGeom>
                <a:avLst/>
                <a:gdLst/>
                <a:ahLst/>
                <a:cxnLst/>
                <a:rect l="l" t="t" r="r" b="b"/>
                <a:pathLst>
                  <a:path w="1156" h="1126" fill="none" extrusionOk="0">
                    <a:moveTo>
                      <a:pt x="1156" y="548"/>
                    </a:moveTo>
                    <a:cubicBezTo>
                      <a:pt x="1156" y="882"/>
                      <a:pt x="882" y="1126"/>
                      <a:pt x="578" y="1126"/>
                    </a:cubicBezTo>
                    <a:cubicBezTo>
                      <a:pt x="274" y="1126"/>
                      <a:pt x="1" y="882"/>
                      <a:pt x="1" y="548"/>
                    </a:cubicBezTo>
                    <a:cubicBezTo>
                      <a:pt x="1" y="244"/>
                      <a:pt x="274" y="1"/>
                      <a:pt x="578" y="1"/>
                    </a:cubicBezTo>
                    <a:cubicBezTo>
                      <a:pt x="882" y="1"/>
                      <a:pt x="1156" y="244"/>
                      <a:pt x="1156" y="548"/>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99"/>
              <p:cNvSpPr/>
              <p:nvPr/>
            </p:nvSpPr>
            <p:spPr>
              <a:xfrm>
                <a:off x="2643589" y="1394523"/>
                <a:ext cx="33192" cy="32330"/>
              </a:xfrm>
              <a:custGeom>
                <a:avLst/>
                <a:gdLst/>
                <a:ahLst/>
                <a:cxnLst/>
                <a:rect l="l" t="t" r="r" b="b"/>
                <a:pathLst>
                  <a:path w="1156" h="1126" fill="none" extrusionOk="0">
                    <a:moveTo>
                      <a:pt x="1156" y="548"/>
                    </a:moveTo>
                    <a:cubicBezTo>
                      <a:pt x="1156" y="882"/>
                      <a:pt x="882" y="1126"/>
                      <a:pt x="578" y="1126"/>
                    </a:cubicBezTo>
                    <a:cubicBezTo>
                      <a:pt x="274" y="1126"/>
                      <a:pt x="1" y="882"/>
                      <a:pt x="1" y="548"/>
                    </a:cubicBezTo>
                    <a:cubicBezTo>
                      <a:pt x="1" y="244"/>
                      <a:pt x="274" y="1"/>
                      <a:pt x="578" y="1"/>
                    </a:cubicBezTo>
                    <a:cubicBezTo>
                      <a:pt x="882" y="1"/>
                      <a:pt x="1156" y="244"/>
                      <a:pt x="1156" y="548"/>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99"/>
              <p:cNvSpPr/>
              <p:nvPr/>
            </p:nvSpPr>
            <p:spPr>
              <a:xfrm>
                <a:off x="2775385" y="1394523"/>
                <a:ext cx="32330" cy="32330"/>
              </a:xfrm>
              <a:custGeom>
                <a:avLst/>
                <a:gdLst/>
                <a:ahLst/>
                <a:cxnLst/>
                <a:rect l="l" t="t" r="r" b="b"/>
                <a:pathLst>
                  <a:path w="1126" h="1126" fill="none" extrusionOk="0">
                    <a:moveTo>
                      <a:pt x="1125" y="548"/>
                    </a:moveTo>
                    <a:cubicBezTo>
                      <a:pt x="1125" y="882"/>
                      <a:pt x="852" y="1126"/>
                      <a:pt x="548" y="1126"/>
                    </a:cubicBezTo>
                    <a:cubicBezTo>
                      <a:pt x="244" y="1126"/>
                      <a:pt x="1" y="882"/>
                      <a:pt x="1" y="548"/>
                    </a:cubicBezTo>
                    <a:cubicBezTo>
                      <a:pt x="1" y="244"/>
                      <a:pt x="244" y="1"/>
                      <a:pt x="548" y="1"/>
                    </a:cubicBezTo>
                    <a:cubicBezTo>
                      <a:pt x="852" y="1"/>
                      <a:pt x="1125" y="244"/>
                      <a:pt x="1125" y="548"/>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99"/>
              <p:cNvSpPr/>
              <p:nvPr/>
            </p:nvSpPr>
            <p:spPr>
              <a:xfrm>
                <a:off x="793425" y="991325"/>
                <a:ext cx="1799613" cy="3777216"/>
              </a:xfrm>
              <a:custGeom>
                <a:avLst/>
                <a:gdLst/>
                <a:ahLst/>
                <a:cxnLst/>
                <a:rect l="l" t="t" r="r" b="b"/>
                <a:pathLst>
                  <a:path w="62677" h="131553" extrusionOk="0">
                    <a:moveTo>
                      <a:pt x="8481" y="131552"/>
                    </a:moveTo>
                    <a:cubicBezTo>
                      <a:pt x="3800" y="131552"/>
                      <a:pt x="0" y="127753"/>
                      <a:pt x="0" y="123072"/>
                    </a:cubicBezTo>
                    <a:lnTo>
                      <a:pt x="0" y="8480"/>
                    </a:lnTo>
                    <a:cubicBezTo>
                      <a:pt x="0" y="3800"/>
                      <a:pt x="3800" y="0"/>
                      <a:pt x="8481" y="0"/>
                    </a:cubicBezTo>
                    <a:lnTo>
                      <a:pt x="54196" y="0"/>
                    </a:lnTo>
                    <a:cubicBezTo>
                      <a:pt x="58877" y="0"/>
                      <a:pt x="62676" y="3800"/>
                      <a:pt x="62676" y="8480"/>
                    </a:cubicBezTo>
                    <a:lnTo>
                      <a:pt x="62676" y="123072"/>
                    </a:lnTo>
                    <a:cubicBezTo>
                      <a:pt x="62676" y="127753"/>
                      <a:pt x="58877" y="131552"/>
                      <a:pt x="54196" y="131552"/>
                    </a:cubicBezTo>
                    <a:lnTo>
                      <a:pt x="8481" y="131552"/>
                    </a:lnTo>
                    <a:close/>
                  </a:path>
                </a:pathLst>
              </a:custGeom>
              <a:gradFill>
                <a:gsLst>
                  <a:gs pos="0">
                    <a:schemeClr val="accent4"/>
                  </a:gs>
                  <a:gs pos="100000">
                    <a:schemeClr val="accent3"/>
                  </a:gs>
                </a:gsLst>
                <a:lin ang="10801400"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99"/>
              <p:cNvSpPr/>
              <p:nvPr/>
            </p:nvSpPr>
            <p:spPr>
              <a:xfrm>
                <a:off x="1494268" y="4608075"/>
                <a:ext cx="397123" cy="29"/>
              </a:xfrm>
              <a:custGeom>
                <a:avLst/>
                <a:gdLst/>
                <a:ahLst/>
                <a:cxnLst/>
                <a:rect l="l" t="t" r="r" b="b"/>
                <a:pathLst>
                  <a:path w="13831" h="1" fill="none" extrusionOk="0">
                    <a:moveTo>
                      <a:pt x="0" y="0"/>
                    </a:moveTo>
                    <a:lnTo>
                      <a:pt x="13830" y="0"/>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99"/>
              <p:cNvSpPr/>
              <p:nvPr/>
            </p:nvSpPr>
            <p:spPr>
              <a:xfrm>
                <a:off x="1490765" y="4089649"/>
                <a:ext cx="404990" cy="404961"/>
              </a:xfrm>
              <a:custGeom>
                <a:avLst/>
                <a:gdLst/>
                <a:ahLst/>
                <a:cxnLst/>
                <a:rect l="l" t="t" r="r" b="b"/>
                <a:pathLst>
                  <a:path w="14105" h="14104" fill="none" extrusionOk="0">
                    <a:moveTo>
                      <a:pt x="13466" y="5897"/>
                    </a:moveTo>
                    <a:cubicBezTo>
                      <a:pt x="14104" y="9453"/>
                      <a:pt x="11733" y="12827"/>
                      <a:pt x="8177" y="13466"/>
                    </a:cubicBezTo>
                    <a:cubicBezTo>
                      <a:pt x="4651" y="14104"/>
                      <a:pt x="1277" y="11733"/>
                      <a:pt x="639" y="8207"/>
                    </a:cubicBezTo>
                    <a:cubicBezTo>
                      <a:pt x="0" y="4651"/>
                      <a:pt x="2371" y="1277"/>
                      <a:pt x="5897" y="639"/>
                    </a:cubicBezTo>
                    <a:cubicBezTo>
                      <a:pt x="9454" y="0"/>
                      <a:pt x="12827" y="2371"/>
                      <a:pt x="13466" y="5897"/>
                    </a:cubicBezTo>
                    <a:close/>
                  </a:path>
                </a:pathLst>
              </a:custGeom>
              <a:solidFill>
                <a:schemeClr val="lt1"/>
              </a:solid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99"/>
              <p:cNvSpPr/>
              <p:nvPr/>
            </p:nvSpPr>
            <p:spPr>
              <a:xfrm>
                <a:off x="916492" y="2757810"/>
                <a:ext cx="1553491" cy="321883"/>
              </a:xfrm>
              <a:custGeom>
                <a:avLst/>
                <a:gdLst/>
                <a:ahLst/>
                <a:cxnLst/>
                <a:rect l="l" t="t" r="r" b="b"/>
                <a:pathLst>
                  <a:path w="37357" h="7205" extrusionOk="0">
                    <a:moveTo>
                      <a:pt x="1885" y="1"/>
                    </a:moveTo>
                    <a:cubicBezTo>
                      <a:pt x="851" y="1"/>
                      <a:pt x="0" y="882"/>
                      <a:pt x="0" y="1916"/>
                    </a:cubicBezTo>
                    <a:lnTo>
                      <a:pt x="0" y="5320"/>
                    </a:lnTo>
                    <a:cubicBezTo>
                      <a:pt x="0" y="6354"/>
                      <a:pt x="851" y="7205"/>
                      <a:pt x="1885" y="7205"/>
                    </a:cubicBezTo>
                    <a:lnTo>
                      <a:pt x="35442" y="7205"/>
                    </a:lnTo>
                    <a:cubicBezTo>
                      <a:pt x="36506" y="7205"/>
                      <a:pt x="37357" y="6354"/>
                      <a:pt x="37357" y="5320"/>
                    </a:cubicBezTo>
                    <a:lnTo>
                      <a:pt x="37357" y="1916"/>
                    </a:lnTo>
                    <a:cubicBezTo>
                      <a:pt x="37357" y="882"/>
                      <a:pt x="36506" y="1"/>
                      <a:pt x="35442" y="1"/>
                    </a:cubicBezTo>
                    <a:close/>
                  </a:path>
                </a:pathLst>
              </a:custGeom>
              <a:solidFill>
                <a:schemeClr val="dk1"/>
              </a:solid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99"/>
              <p:cNvSpPr/>
              <p:nvPr/>
            </p:nvSpPr>
            <p:spPr>
              <a:xfrm>
                <a:off x="916492" y="3210651"/>
                <a:ext cx="1553491" cy="321883"/>
              </a:xfrm>
              <a:custGeom>
                <a:avLst/>
                <a:gdLst/>
                <a:ahLst/>
                <a:cxnLst/>
                <a:rect l="l" t="t" r="r" b="b"/>
                <a:pathLst>
                  <a:path w="37357" h="7205" extrusionOk="0">
                    <a:moveTo>
                      <a:pt x="1885" y="1"/>
                    </a:moveTo>
                    <a:cubicBezTo>
                      <a:pt x="851" y="1"/>
                      <a:pt x="0" y="882"/>
                      <a:pt x="0" y="1916"/>
                    </a:cubicBezTo>
                    <a:lnTo>
                      <a:pt x="0" y="5320"/>
                    </a:lnTo>
                    <a:cubicBezTo>
                      <a:pt x="0" y="6354"/>
                      <a:pt x="851" y="7205"/>
                      <a:pt x="1885" y="7205"/>
                    </a:cubicBezTo>
                    <a:lnTo>
                      <a:pt x="35442" y="7205"/>
                    </a:lnTo>
                    <a:cubicBezTo>
                      <a:pt x="36506" y="7205"/>
                      <a:pt x="37357" y="6354"/>
                      <a:pt x="37357" y="5320"/>
                    </a:cubicBezTo>
                    <a:lnTo>
                      <a:pt x="37357" y="1916"/>
                    </a:lnTo>
                    <a:cubicBezTo>
                      <a:pt x="37357" y="882"/>
                      <a:pt x="36506" y="1"/>
                      <a:pt x="35442" y="1"/>
                    </a:cubicBezTo>
                    <a:close/>
                  </a:path>
                </a:pathLst>
              </a:custGeom>
              <a:solidFill>
                <a:schemeClr val="dk1"/>
              </a:solid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99"/>
              <p:cNvSpPr/>
              <p:nvPr/>
            </p:nvSpPr>
            <p:spPr>
              <a:xfrm>
                <a:off x="916492" y="3663491"/>
                <a:ext cx="1553491" cy="321883"/>
              </a:xfrm>
              <a:custGeom>
                <a:avLst/>
                <a:gdLst/>
                <a:ahLst/>
                <a:cxnLst/>
                <a:rect l="l" t="t" r="r" b="b"/>
                <a:pathLst>
                  <a:path w="37357" h="7205" extrusionOk="0">
                    <a:moveTo>
                      <a:pt x="1885" y="1"/>
                    </a:moveTo>
                    <a:cubicBezTo>
                      <a:pt x="851" y="1"/>
                      <a:pt x="0" y="882"/>
                      <a:pt x="0" y="1916"/>
                    </a:cubicBezTo>
                    <a:lnTo>
                      <a:pt x="0" y="5320"/>
                    </a:lnTo>
                    <a:cubicBezTo>
                      <a:pt x="0" y="6354"/>
                      <a:pt x="851" y="7205"/>
                      <a:pt x="1885" y="7205"/>
                    </a:cubicBezTo>
                    <a:lnTo>
                      <a:pt x="35442" y="7205"/>
                    </a:lnTo>
                    <a:cubicBezTo>
                      <a:pt x="36506" y="7205"/>
                      <a:pt x="37357" y="6354"/>
                      <a:pt x="37357" y="5320"/>
                    </a:cubicBezTo>
                    <a:lnTo>
                      <a:pt x="37357" y="1916"/>
                    </a:lnTo>
                    <a:cubicBezTo>
                      <a:pt x="37357" y="882"/>
                      <a:pt x="36506" y="1"/>
                      <a:pt x="35442" y="1"/>
                    </a:cubicBezTo>
                    <a:close/>
                  </a:path>
                </a:pathLst>
              </a:custGeom>
              <a:solidFill>
                <a:schemeClr val="dk1"/>
              </a:solid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99"/>
              <p:cNvSpPr/>
              <p:nvPr/>
            </p:nvSpPr>
            <p:spPr>
              <a:xfrm>
                <a:off x="1487464" y="4085543"/>
                <a:ext cx="397200" cy="397200"/>
              </a:xfrm>
              <a:prstGeom prst="ellipse">
                <a:avLst/>
              </a:prstGeom>
              <a:solidFill>
                <a:schemeClr val="dk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99"/>
              <p:cNvSpPr/>
              <p:nvPr/>
            </p:nvSpPr>
            <p:spPr>
              <a:xfrm>
                <a:off x="916492" y="4086979"/>
                <a:ext cx="321900" cy="321900"/>
              </a:xfrm>
              <a:prstGeom prst="ellipse">
                <a:avLst/>
              </a:prstGeom>
              <a:solidFill>
                <a:schemeClr val="dk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99"/>
              <p:cNvSpPr/>
              <p:nvPr/>
            </p:nvSpPr>
            <p:spPr>
              <a:xfrm>
                <a:off x="2102868" y="4086979"/>
                <a:ext cx="321900" cy="321900"/>
              </a:xfrm>
              <a:prstGeom prst="ellipse">
                <a:avLst/>
              </a:prstGeom>
              <a:solidFill>
                <a:schemeClr val="dk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99"/>
              <p:cNvSpPr/>
              <p:nvPr/>
            </p:nvSpPr>
            <p:spPr>
              <a:xfrm>
                <a:off x="916492" y="1214488"/>
                <a:ext cx="1584900" cy="1412400"/>
              </a:xfrm>
              <a:prstGeom prst="roundRect">
                <a:avLst>
                  <a:gd name="adj" fmla="val 9201"/>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99"/>
              <p:cNvSpPr/>
              <p:nvPr/>
            </p:nvSpPr>
            <p:spPr>
              <a:xfrm>
                <a:off x="1425125" y="1672070"/>
                <a:ext cx="521963" cy="521963"/>
              </a:xfrm>
              <a:custGeom>
                <a:avLst/>
                <a:gdLst/>
                <a:ahLst/>
                <a:cxnLst/>
                <a:rect l="l" t="t" r="r" b="b"/>
                <a:pathLst>
                  <a:path w="5260" h="5260" extrusionOk="0">
                    <a:moveTo>
                      <a:pt x="1156" y="1"/>
                    </a:moveTo>
                    <a:cubicBezTo>
                      <a:pt x="518" y="1"/>
                      <a:pt x="1" y="517"/>
                      <a:pt x="1" y="1156"/>
                    </a:cubicBezTo>
                    <a:lnTo>
                      <a:pt x="1" y="4104"/>
                    </a:lnTo>
                    <a:cubicBezTo>
                      <a:pt x="1" y="4742"/>
                      <a:pt x="518" y="5259"/>
                      <a:pt x="1156" y="5259"/>
                    </a:cubicBezTo>
                    <a:lnTo>
                      <a:pt x="4104" y="5259"/>
                    </a:lnTo>
                    <a:cubicBezTo>
                      <a:pt x="4743" y="5259"/>
                      <a:pt x="5259" y="4742"/>
                      <a:pt x="5259" y="4104"/>
                    </a:cubicBezTo>
                    <a:lnTo>
                      <a:pt x="5259" y="1156"/>
                    </a:lnTo>
                    <a:cubicBezTo>
                      <a:pt x="5259" y="517"/>
                      <a:pt x="4743" y="1"/>
                      <a:pt x="4104" y="1"/>
                    </a:cubicBezTo>
                    <a:close/>
                  </a:path>
                </a:pathLst>
              </a:custGeom>
              <a:solidFill>
                <a:srgbClr val="F6F6F6"/>
              </a:solidFill>
              <a:ln w="6075" cap="flat" cmpd="sng">
                <a:solidFill>
                  <a:srgbClr val="3D465E"/>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785" name="Google Shape;1785;p99"/>
            <p:cNvSpPr/>
            <p:nvPr/>
          </p:nvSpPr>
          <p:spPr>
            <a:xfrm>
              <a:off x="1043716" y="3056476"/>
              <a:ext cx="541531" cy="39"/>
            </a:xfrm>
            <a:custGeom>
              <a:avLst/>
              <a:gdLst/>
              <a:ahLst/>
              <a:cxnLst/>
              <a:rect l="l" t="t" r="r" b="b"/>
              <a:pathLst>
                <a:path w="13922" h="1" fill="none" extrusionOk="0">
                  <a:moveTo>
                    <a:pt x="0" y="1"/>
                  </a:moveTo>
                  <a:lnTo>
                    <a:pt x="13921" y="1"/>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99"/>
            <p:cNvSpPr/>
            <p:nvPr/>
          </p:nvSpPr>
          <p:spPr>
            <a:xfrm>
              <a:off x="1043716" y="3519376"/>
              <a:ext cx="541531" cy="39"/>
            </a:xfrm>
            <a:custGeom>
              <a:avLst/>
              <a:gdLst/>
              <a:ahLst/>
              <a:cxnLst/>
              <a:rect l="l" t="t" r="r" b="b"/>
              <a:pathLst>
                <a:path w="13922" h="1" fill="none" extrusionOk="0">
                  <a:moveTo>
                    <a:pt x="0" y="1"/>
                  </a:moveTo>
                  <a:lnTo>
                    <a:pt x="13921" y="1"/>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99"/>
            <p:cNvSpPr/>
            <p:nvPr/>
          </p:nvSpPr>
          <p:spPr>
            <a:xfrm>
              <a:off x="1043716" y="2593576"/>
              <a:ext cx="541531" cy="39"/>
            </a:xfrm>
            <a:custGeom>
              <a:avLst/>
              <a:gdLst/>
              <a:ahLst/>
              <a:cxnLst/>
              <a:rect l="l" t="t" r="r" b="b"/>
              <a:pathLst>
                <a:path w="13922" h="1" fill="none" extrusionOk="0">
                  <a:moveTo>
                    <a:pt x="0" y="1"/>
                  </a:moveTo>
                  <a:lnTo>
                    <a:pt x="13921" y="1"/>
                  </a:lnTo>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 name="Google Shape;12710;p140">
            <a:extLst>
              <a:ext uri="{FF2B5EF4-FFF2-40B4-BE49-F238E27FC236}">
                <a16:creationId xmlns:a16="http://schemas.microsoft.com/office/drawing/2014/main" id="{EA0A9FE9-6FC6-1EB2-21D8-AE61AC134704}"/>
              </a:ext>
            </a:extLst>
          </p:cNvPr>
          <p:cNvGrpSpPr/>
          <p:nvPr/>
        </p:nvGrpSpPr>
        <p:grpSpPr>
          <a:xfrm>
            <a:off x="1465442" y="1198815"/>
            <a:ext cx="451288" cy="443959"/>
            <a:chOff x="-2571737" y="2764550"/>
            <a:chExt cx="292225" cy="290650"/>
          </a:xfrm>
          <a:solidFill>
            <a:schemeClr val="tx2">
              <a:lumMod val="50000"/>
            </a:schemeClr>
          </a:solidFill>
        </p:grpSpPr>
        <p:sp>
          <p:nvSpPr>
            <p:cNvPr id="33" name="Google Shape;12711;p140">
              <a:extLst>
                <a:ext uri="{FF2B5EF4-FFF2-40B4-BE49-F238E27FC236}">
                  <a16:creationId xmlns:a16="http://schemas.microsoft.com/office/drawing/2014/main" id="{19807EEF-C85B-F54B-DA3D-63A544B7A719}"/>
                </a:ext>
              </a:extLst>
            </p:cNvPr>
            <p:cNvSpPr/>
            <p:nvPr/>
          </p:nvSpPr>
          <p:spPr>
            <a:xfrm>
              <a:off x="-2496085" y="3009100"/>
              <a:ext cx="17350" cy="17350"/>
            </a:xfrm>
            <a:custGeom>
              <a:avLst/>
              <a:gdLst/>
              <a:ahLst/>
              <a:cxnLst/>
              <a:rect l="l" t="t" r="r" b="b"/>
              <a:pathLst>
                <a:path w="694" h="694" extrusionOk="0">
                  <a:moveTo>
                    <a:pt x="347" y="1"/>
                  </a:moveTo>
                  <a:cubicBezTo>
                    <a:pt x="127" y="1"/>
                    <a:pt x="0" y="158"/>
                    <a:pt x="0" y="347"/>
                  </a:cubicBezTo>
                  <a:cubicBezTo>
                    <a:pt x="0" y="536"/>
                    <a:pt x="127" y="694"/>
                    <a:pt x="347" y="694"/>
                  </a:cubicBezTo>
                  <a:cubicBezTo>
                    <a:pt x="536" y="694"/>
                    <a:pt x="694" y="536"/>
                    <a:pt x="694" y="347"/>
                  </a:cubicBezTo>
                  <a:cubicBezTo>
                    <a:pt x="662" y="158"/>
                    <a:pt x="505" y="1"/>
                    <a:pt x="34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4" name="Google Shape;12712;p140">
              <a:extLst>
                <a:ext uri="{FF2B5EF4-FFF2-40B4-BE49-F238E27FC236}">
                  <a16:creationId xmlns:a16="http://schemas.microsoft.com/office/drawing/2014/main" id="{AC458659-221A-3D42-8AD4-FB2F0D1AA892}"/>
                </a:ext>
              </a:extLst>
            </p:cNvPr>
            <p:cNvSpPr/>
            <p:nvPr/>
          </p:nvSpPr>
          <p:spPr>
            <a:xfrm>
              <a:off x="-2398548" y="2800375"/>
              <a:ext cx="52000" cy="120525"/>
            </a:xfrm>
            <a:custGeom>
              <a:avLst/>
              <a:gdLst/>
              <a:ahLst/>
              <a:cxnLst/>
              <a:rect l="l" t="t" r="r" b="b"/>
              <a:pathLst>
                <a:path w="2080" h="4821" extrusionOk="0">
                  <a:moveTo>
                    <a:pt x="1008" y="0"/>
                  </a:moveTo>
                  <a:cubicBezTo>
                    <a:pt x="819" y="0"/>
                    <a:pt x="662" y="158"/>
                    <a:pt x="662" y="378"/>
                  </a:cubicBezTo>
                  <a:lnTo>
                    <a:pt x="662" y="757"/>
                  </a:lnTo>
                  <a:cubicBezTo>
                    <a:pt x="252" y="914"/>
                    <a:pt x="0" y="1261"/>
                    <a:pt x="0" y="1733"/>
                  </a:cubicBezTo>
                  <a:cubicBezTo>
                    <a:pt x="0" y="2300"/>
                    <a:pt x="473" y="2773"/>
                    <a:pt x="1008" y="2773"/>
                  </a:cubicBezTo>
                  <a:cubicBezTo>
                    <a:pt x="1323" y="2773"/>
                    <a:pt x="1481" y="3119"/>
                    <a:pt x="1260" y="3371"/>
                  </a:cubicBezTo>
                  <a:cubicBezTo>
                    <a:pt x="1197" y="3419"/>
                    <a:pt x="1103" y="3442"/>
                    <a:pt x="1012" y="3442"/>
                  </a:cubicBezTo>
                  <a:cubicBezTo>
                    <a:pt x="922" y="3442"/>
                    <a:pt x="835" y="3419"/>
                    <a:pt x="788" y="3371"/>
                  </a:cubicBezTo>
                  <a:cubicBezTo>
                    <a:pt x="725" y="3308"/>
                    <a:pt x="630" y="3277"/>
                    <a:pt x="540" y="3277"/>
                  </a:cubicBezTo>
                  <a:cubicBezTo>
                    <a:pt x="449" y="3277"/>
                    <a:pt x="362" y="3308"/>
                    <a:pt x="315" y="3371"/>
                  </a:cubicBezTo>
                  <a:cubicBezTo>
                    <a:pt x="189" y="3466"/>
                    <a:pt x="189" y="3718"/>
                    <a:pt x="315" y="3844"/>
                  </a:cubicBezTo>
                  <a:cubicBezTo>
                    <a:pt x="410" y="3939"/>
                    <a:pt x="536" y="4033"/>
                    <a:pt x="693" y="4065"/>
                  </a:cubicBezTo>
                  <a:lnTo>
                    <a:pt x="693" y="4474"/>
                  </a:lnTo>
                  <a:cubicBezTo>
                    <a:pt x="693" y="4663"/>
                    <a:pt x="851" y="4821"/>
                    <a:pt x="1040" y="4821"/>
                  </a:cubicBezTo>
                  <a:cubicBezTo>
                    <a:pt x="1260" y="4821"/>
                    <a:pt x="1418" y="4663"/>
                    <a:pt x="1418" y="4474"/>
                  </a:cubicBezTo>
                  <a:lnTo>
                    <a:pt x="1418" y="4065"/>
                  </a:lnTo>
                  <a:cubicBezTo>
                    <a:pt x="1796" y="3907"/>
                    <a:pt x="2079" y="3560"/>
                    <a:pt x="2079" y="3088"/>
                  </a:cubicBezTo>
                  <a:cubicBezTo>
                    <a:pt x="2079" y="2521"/>
                    <a:pt x="1607" y="2048"/>
                    <a:pt x="1040" y="2048"/>
                  </a:cubicBezTo>
                  <a:cubicBezTo>
                    <a:pt x="851" y="2048"/>
                    <a:pt x="693" y="1891"/>
                    <a:pt x="693" y="1702"/>
                  </a:cubicBezTo>
                  <a:cubicBezTo>
                    <a:pt x="693" y="1495"/>
                    <a:pt x="842" y="1356"/>
                    <a:pt x="1016" y="1356"/>
                  </a:cubicBezTo>
                  <a:cubicBezTo>
                    <a:pt x="1107" y="1356"/>
                    <a:pt x="1205" y="1394"/>
                    <a:pt x="1292" y="1481"/>
                  </a:cubicBezTo>
                  <a:cubicBezTo>
                    <a:pt x="1355" y="1528"/>
                    <a:pt x="1441" y="1552"/>
                    <a:pt x="1528" y="1552"/>
                  </a:cubicBezTo>
                  <a:cubicBezTo>
                    <a:pt x="1615" y="1552"/>
                    <a:pt x="1701" y="1528"/>
                    <a:pt x="1764" y="1481"/>
                  </a:cubicBezTo>
                  <a:cubicBezTo>
                    <a:pt x="1859" y="1355"/>
                    <a:pt x="1859" y="1103"/>
                    <a:pt x="1764" y="1009"/>
                  </a:cubicBezTo>
                  <a:cubicBezTo>
                    <a:pt x="1638" y="883"/>
                    <a:pt x="1512" y="788"/>
                    <a:pt x="1355" y="757"/>
                  </a:cubicBezTo>
                  <a:lnTo>
                    <a:pt x="1355" y="378"/>
                  </a:lnTo>
                  <a:cubicBezTo>
                    <a:pt x="1355" y="158"/>
                    <a:pt x="1197" y="0"/>
                    <a:pt x="1008" y="0"/>
                  </a:cubicBezTo>
                  <a:close/>
                </a:path>
              </a:pathLst>
            </a:custGeom>
            <a:solidFill>
              <a:schemeClr val="accent4">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12713;p140">
              <a:extLst>
                <a:ext uri="{FF2B5EF4-FFF2-40B4-BE49-F238E27FC236}">
                  <a16:creationId xmlns:a16="http://schemas.microsoft.com/office/drawing/2014/main" id="{BB5B32C9-C164-3AE4-44F2-6571E10D575C}"/>
                </a:ext>
              </a:extLst>
            </p:cNvPr>
            <p:cNvSpPr/>
            <p:nvPr/>
          </p:nvSpPr>
          <p:spPr>
            <a:xfrm>
              <a:off x="-2571737" y="2764550"/>
              <a:ext cx="292225" cy="290650"/>
            </a:xfrm>
            <a:custGeom>
              <a:avLst/>
              <a:gdLst/>
              <a:ahLst/>
              <a:cxnLst/>
              <a:rect l="l" t="t" r="r" b="b"/>
              <a:pathLst>
                <a:path w="11689" h="11626" extrusionOk="0">
                  <a:moveTo>
                    <a:pt x="5009" y="1355"/>
                  </a:moveTo>
                  <a:cubicBezTo>
                    <a:pt x="4789" y="1576"/>
                    <a:pt x="4694" y="1796"/>
                    <a:pt x="4537" y="2049"/>
                  </a:cubicBezTo>
                  <a:lnTo>
                    <a:pt x="662" y="2049"/>
                  </a:lnTo>
                  <a:lnTo>
                    <a:pt x="662" y="1670"/>
                  </a:lnTo>
                  <a:cubicBezTo>
                    <a:pt x="662" y="1513"/>
                    <a:pt x="819" y="1355"/>
                    <a:pt x="1008" y="1355"/>
                  </a:cubicBezTo>
                  <a:close/>
                  <a:moveTo>
                    <a:pt x="7908" y="694"/>
                  </a:moveTo>
                  <a:cubicBezTo>
                    <a:pt x="9609" y="694"/>
                    <a:pt x="10995" y="2080"/>
                    <a:pt x="10995" y="3781"/>
                  </a:cubicBezTo>
                  <a:cubicBezTo>
                    <a:pt x="10995" y="5451"/>
                    <a:pt x="9609" y="6837"/>
                    <a:pt x="7908" y="6837"/>
                  </a:cubicBezTo>
                  <a:cubicBezTo>
                    <a:pt x="7309" y="6837"/>
                    <a:pt x="6679" y="6680"/>
                    <a:pt x="6206" y="6365"/>
                  </a:cubicBezTo>
                  <a:cubicBezTo>
                    <a:pt x="6162" y="6342"/>
                    <a:pt x="6086" y="6320"/>
                    <a:pt x="6023" y="6320"/>
                  </a:cubicBezTo>
                  <a:cubicBezTo>
                    <a:pt x="5997" y="6320"/>
                    <a:pt x="5973" y="6324"/>
                    <a:pt x="5954" y="6333"/>
                  </a:cubicBezTo>
                  <a:cubicBezTo>
                    <a:pt x="5671" y="6396"/>
                    <a:pt x="5324" y="6522"/>
                    <a:pt x="5009" y="6648"/>
                  </a:cubicBezTo>
                  <a:lnTo>
                    <a:pt x="5324" y="5703"/>
                  </a:lnTo>
                  <a:cubicBezTo>
                    <a:pt x="5356" y="5609"/>
                    <a:pt x="5324" y="5514"/>
                    <a:pt x="5261" y="5420"/>
                  </a:cubicBezTo>
                  <a:cubicBezTo>
                    <a:pt x="4946" y="4947"/>
                    <a:pt x="4789" y="4348"/>
                    <a:pt x="4789" y="3781"/>
                  </a:cubicBezTo>
                  <a:cubicBezTo>
                    <a:pt x="4789" y="2080"/>
                    <a:pt x="6238" y="694"/>
                    <a:pt x="7908" y="694"/>
                  </a:cubicBezTo>
                  <a:close/>
                  <a:moveTo>
                    <a:pt x="4253" y="2710"/>
                  </a:moveTo>
                  <a:cubicBezTo>
                    <a:pt x="4190" y="3025"/>
                    <a:pt x="4096" y="3372"/>
                    <a:pt x="4096" y="3718"/>
                  </a:cubicBezTo>
                  <a:cubicBezTo>
                    <a:pt x="4096" y="4411"/>
                    <a:pt x="4253" y="5041"/>
                    <a:pt x="4600" y="5609"/>
                  </a:cubicBezTo>
                  <a:lnTo>
                    <a:pt x="4127" y="7089"/>
                  </a:lnTo>
                  <a:cubicBezTo>
                    <a:pt x="4096" y="7184"/>
                    <a:pt x="4127" y="7341"/>
                    <a:pt x="4222" y="7436"/>
                  </a:cubicBezTo>
                  <a:cubicBezTo>
                    <a:pt x="4266" y="7480"/>
                    <a:pt x="4358" y="7525"/>
                    <a:pt x="4453" y="7525"/>
                  </a:cubicBezTo>
                  <a:cubicBezTo>
                    <a:pt x="4492" y="7525"/>
                    <a:pt x="4531" y="7517"/>
                    <a:pt x="4568" y="7499"/>
                  </a:cubicBezTo>
                  <a:cubicBezTo>
                    <a:pt x="4568" y="7499"/>
                    <a:pt x="5387" y="7247"/>
                    <a:pt x="6017" y="7026"/>
                  </a:cubicBezTo>
                  <a:cubicBezTo>
                    <a:pt x="6080" y="7089"/>
                    <a:pt x="6143" y="7089"/>
                    <a:pt x="6175" y="7121"/>
                  </a:cubicBezTo>
                  <a:lnTo>
                    <a:pt x="6175" y="8223"/>
                  </a:lnTo>
                  <a:lnTo>
                    <a:pt x="662" y="8223"/>
                  </a:lnTo>
                  <a:lnTo>
                    <a:pt x="662" y="2710"/>
                  </a:lnTo>
                  <a:close/>
                  <a:moveTo>
                    <a:pt x="6112" y="8885"/>
                  </a:moveTo>
                  <a:lnTo>
                    <a:pt x="6112" y="10618"/>
                  </a:lnTo>
                  <a:cubicBezTo>
                    <a:pt x="6143" y="10807"/>
                    <a:pt x="5986" y="10964"/>
                    <a:pt x="5797" y="10964"/>
                  </a:cubicBezTo>
                  <a:lnTo>
                    <a:pt x="977" y="10964"/>
                  </a:lnTo>
                  <a:cubicBezTo>
                    <a:pt x="788" y="10964"/>
                    <a:pt x="630" y="10807"/>
                    <a:pt x="630" y="10618"/>
                  </a:cubicBezTo>
                  <a:lnTo>
                    <a:pt x="630" y="8885"/>
                  </a:lnTo>
                  <a:close/>
                  <a:moveTo>
                    <a:pt x="7908" y="1"/>
                  </a:moveTo>
                  <a:cubicBezTo>
                    <a:pt x="7120" y="1"/>
                    <a:pt x="6364" y="221"/>
                    <a:pt x="5734" y="662"/>
                  </a:cubicBezTo>
                  <a:lnTo>
                    <a:pt x="1008" y="662"/>
                  </a:lnTo>
                  <a:cubicBezTo>
                    <a:pt x="473" y="662"/>
                    <a:pt x="0" y="1135"/>
                    <a:pt x="0" y="1670"/>
                  </a:cubicBezTo>
                  <a:lnTo>
                    <a:pt x="0" y="10618"/>
                  </a:lnTo>
                  <a:cubicBezTo>
                    <a:pt x="0" y="11153"/>
                    <a:pt x="473" y="11626"/>
                    <a:pt x="1008" y="11626"/>
                  </a:cubicBezTo>
                  <a:lnTo>
                    <a:pt x="5828" y="11626"/>
                  </a:lnTo>
                  <a:cubicBezTo>
                    <a:pt x="6364" y="11626"/>
                    <a:pt x="6837" y="11153"/>
                    <a:pt x="6837" y="10618"/>
                  </a:cubicBezTo>
                  <a:lnTo>
                    <a:pt x="6837" y="7341"/>
                  </a:lnTo>
                  <a:cubicBezTo>
                    <a:pt x="7215" y="7436"/>
                    <a:pt x="7561" y="7499"/>
                    <a:pt x="7908" y="7499"/>
                  </a:cubicBezTo>
                  <a:cubicBezTo>
                    <a:pt x="9987" y="7499"/>
                    <a:pt x="11688" y="5798"/>
                    <a:pt x="11688" y="3718"/>
                  </a:cubicBezTo>
                  <a:cubicBezTo>
                    <a:pt x="11657" y="1670"/>
                    <a:pt x="9956" y="1"/>
                    <a:pt x="790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38" name="Title 2">
            <a:extLst>
              <a:ext uri="{FF2B5EF4-FFF2-40B4-BE49-F238E27FC236}">
                <a16:creationId xmlns:a16="http://schemas.microsoft.com/office/drawing/2014/main" id="{F21744E2-20D6-EDB6-3610-889DA596F5F8}"/>
              </a:ext>
            </a:extLst>
          </p:cNvPr>
          <p:cNvSpPr txBox="1">
            <a:spLocks/>
          </p:cNvSpPr>
          <p:nvPr/>
        </p:nvSpPr>
        <p:spPr>
          <a:xfrm>
            <a:off x="3620716" y="1693283"/>
            <a:ext cx="5416119" cy="72648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1800" b="0" dirty="0" err="1"/>
              <a:t>Một</a:t>
            </a:r>
            <a:r>
              <a:rPr lang="en-US" sz="1800" b="0" dirty="0"/>
              <a:t> </a:t>
            </a:r>
            <a:r>
              <a:rPr lang="en-US" sz="1800" b="0" dirty="0" err="1"/>
              <a:t>số</a:t>
            </a:r>
            <a:r>
              <a:rPr lang="en-US" sz="1800" b="0" dirty="0"/>
              <a:t> </a:t>
            </a:r>
            <a:r>
              <a:rPr lang="en-US" sz="1800" b="0" dirty="0" err="1"/>
              <a:t>ứng</a:t>
            </a:r>
            <a:r>
              <a:rPr lang="en-US" sz="1800" b="0" dirty="0"/>
              <a:t> </a:t>
            </a:r>
            <a:r>
              <a:rPr lang="en-US" sz="1800" b="0" dirty="0" err="1"/>
              <a:t>dụng</a:t>
            </a:r>
            <a:r>
              <a:rPr lang="en-US" sz="1800" b="0" dirty="0"/>
              <a:t> </a:t>
            </a:r>
            <a:r>
              <a:rPr lang="en-US" sz="1800" b="0" dirty="0" err="1"/>
              <a:t>công</a:t>
            </a:r>
            <a:r>
              <a:rPr lang="en-US" sz="1800" b="0" dirty="0"/>
              <a:t> </a:t>
            </a:r>
            <a:r>
              <a:rPr lang="en-US" sz="1800" b="0" dirty="0" err="1"/>
              <a:t>nghệ</a:t>
            </a:r>
            <a:r>
              <a:rPr lang="en-US" sz="1800" b="0" dirty="0"/>
              <a:t> </a:t>
            </a:r>
            <a:r>
              <a:rPr lang="en-US" sz="1800" b="0" dirty="0" err="1"/>
              <a:t>số</a:t>
            </a:r>
            <a:r>
              <a:rPr lang="en-US" sz="1800" b="0" dirty="0"/>
              <a:t> </a:t>
            </a:r>
            <a:r>
              <a:rPr lang="en-US" sz="1800" b="0" dirty="0" err="1"/>
              <a:t>phổ</a:t>
            </a:r>
            <a:r>
              <a:rPr lang="en-US" sz="1800" b="0" dirty="0"/>
              <a:t> </a:t>
            </a:r>
            <a:r>
              <a:rPr lang="en-US" sz="1800" b="0" dirty="0" err="1"/>
              <a:t>biến</a:t>
            </a:r>
            <a:r>
              <a:rPr lang="en-US" sz="1800" b="0" dirty="0"/>
              <a:t>:     </a:t>
            </a:r>
            <a:r>
              <a:rPr lang="en-US" sz="1800" b="0" dirty="0" err="1"/>
              <a:t>Ví</a:t>
            </a:r>
            <a:r>
              <a:rPr lang="en-US" sz="1800" b="0" dirty="0"/>
              <a:t> </a:t>
            </a:r>
            <a:r>
              <a:rPr lang="en-US" sz="1800" b="0" dirty="0" err="1"/>
              <a:t>điện</a:t>
            </a:r>
            <a:r>
              <a:rPr lang="en-US" sz="1800" b="0" dirty="0"/>
              <a:t> </a:t>
            </a:r>
            <a:r>
              <a:rPr lang="en-US" sz="1800" b="0" dirty="0" err="1"/>
              <a:t>tử</a:t>
            </a:r>
            <a:r>
              <a:rPr lang="en-US" sz="1800" b="0" dirty="0"/>
              <a:t>, Mobile Banking, Internet Banking, …</a:t>
            </a:r>
          </a:p>
        </p:txBody>
      </p:sp>
      <p:sp>
        <p:nvSpPr>
          <p:cNvPr id="39" name="Rectangle 38">
            <a:extLst>
              <a:ext uri="{FF2B5EF4-FFF2-40B4-BE49-F238E27FC236}">
                <a16:creationId xmlns:a16="http://schemas.microsoft.com/office/drawing/2014/main" id="{D1E998F5-A9F1-9BFB-F681-58448725EF38}"/>
              </a:ext>
            </a:extLst>
          </p:cNvPr>
          <p:cNvSpPr/>
          <p:nvPr/>
        </p:nvSpPr>
        <p:spPr>
          <a:xfrm>
            <a:off x="4031243" y="10279"/>
            <a:ext cx="5114201" cy="1262734"/>
          </a:xfrm>
          <a:prstGeom prst="rect">
            <a:avLst/>
          </a:prstGeom>
          <a:solidFill>
            <a:srgbClr val="FDFDFD"/>
          </a:solidFill>
          <a:ln>
            <a:solidFill>
              <a:srgbClr val="FDFDF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758" name="Google Shape;1758;p99"/>
          <p:cNvSpPr txBox="1">
            <a:spLocks noGrp="1"/>
          </p:cNvSpPr>
          <p:nvPr>
            <p:ph type="title"/>
          </p:nvPr>
        </p:nvSpPr>
        <p:spPr>
          <a:xfrm>
            <a:off x="4033149" y="637777"/>
            <a:ext cx="4789032" cy="589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t>THANH TOÁN       KHÔNG DÙNG TIỀN MẶT</a:t>
            </a:r>
            <a:endParaRPr sz="2800" dirty="0"/>
          </a:p>
        </p:txBody>
      </p:sp>
      <p:sp>
        <p:nvSpPr>
          <p:cNvPr id="41" name="Title 2">
            <a:extLst>
              <a:ext uri="{FF2B5EF4-FFF2-40B4-BE49-F238E27FC236}">
                <a16:creationId xmlns:a16="http://schemas.microsoft.com/office/drawing/2014/main" id="{00D7A981-86A5-0B67-08F1-6FC5733A7A77}"/>
              </a:ext>
            </a:extLst>
          </p:cNvPr>
          <p:cNvSpPr txBox="1">
            <a:spLocks/>
          </p:cNvSpPr>
          <p:nvPr/>
        </p:nvSpPr>
        <p:spPr>
          <a:xfrm>
            <a:off x="4449862" y="2619844"/>
            <a:ext cx="4586973" cy="72648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2000" dirty="0" err="1"/>
              <a:t>Dễ</a:t>
            </a:r>
            <a:r>
              <a:rPr lang="en-US" sz="2000" dirty="0"/>
              <a:t> </a:t>
            </a:r>
            <a:r>
              <a:rPr lang="en-US" sz="2000" dirty="0" err="1"/>
              <a:t>dàng</a:t>
            </a:r>
            <a:r>
              <a:rPr lang="en-US" sz="2000" dirty="0"/>
              <a:t> </a:t>
            </a:r>
            <a:r>
              <a:rPr lang="en-US" sz="2000" dirty="0" err="1"/>
              <a:t>thực</a:t>
            </a:r>
            <a:r>
              <a:rPr lang="en-US" sz="2000" dirty="0"/>
              <a:t> </a:t>
            </a:r>
            <a:r>
              <a:rPr lang="en-US" sz="2000" dirty="0" err="1"/>
              <a:t>hiện</a:t>
            </a:r>
            <a:r>
              <a:rPr lang="en-US" sz="2000" dirty="0"/>
              <a:t> </a:t>
            </a:r>
            <a:r>
              <a:rPr lang="en-US" sz="2000" b="0" dirty="0" err="1"/>
              <a:t>thanh</a:t>
            </a:r>
            <a:r>
              <a:rPr lang="en-US" sz="2000" b="0" dirty="0"/>
              <a:t> </a:t>
            </a:r>
            <a:r>
              <a:rPr lang="en-US" sz="2000" b="0" dirty="0" err="1"/>
              <a:t>toán</a:t>
            </a:r>
            <a:r>
              <a:rPr lang="en-US" sz="2000" b="0" dirty="0"/>
              <a:t> qua </a:t>
            </a:r>
            <a:r>
              <a:rPr lang="en-US" sz="2000" dirty="0" err="1"/>
              <a:t>vài</a:t>
            </a:r>
            <a:r>
              <a:rPr lang="en-US" sz="2000" dirty="0"/>
              <a:t> </a:t>
            </a:r>
            <a:r>
              <a:rPr lang="en-US" sz="2000" dirty="0" err="1"/>
              <a:t>cú</a:t>
            </a:r>
            <a:r>
              <a:rPr lang="en-US" sz="2000" dirty="0"/>
              <a:t> </a:t>
            </a:r>
            <a:r>
              <a:rPr lang="en-US" sz="2000" dirty="0" err="1"/>
              <a:t>chạm</a:t>
            </a:r>
            <a:endParaRPr lang="en-US" sz="2000" dirty="0"/>
          </a:p>
        </p:txBody>
      </p:sp>
      <p:sp>
        <p:nvSpPr>
          <p:cNvPr id="37" name="Slide Number Placeholder 3">
            <a:extLst>
              <a:ext uri="{FF2B5EF4-FFF2-40B4-BE49-F238E27FC236}">
                <a16:creationId xmlns:a16="http://schemas.microsoft.com/office/drawing/2014/main" id="{886FC1B8-5369-4E6F-0225-C765550EC74D}"/>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20</a:t>
            </a:fld>
            <a:endParaRPr lang="x-none" sz="1000">
              <a:solidFill>
                <a:schemeClr val="tx1">
                  <a:lumMod val="50000"/>
                </a:schemeClr>
              </a:solidFill>
            </a:endParaRPr>
          </a:p>
        </p:txBody>
      </p:sp>
      <p:sp>
        <p:nvSpPr>
          <p:cNvPr id="40" name="Google Shape;941;g11e46ec54ed_1_3016">
            <a:extLst>
              <a:ext uri="{FF2B5EF4-FFF2-40B4-BE49-F238E27FC236}">
                <a16:creationId xmlns:a16="http://schemas.microsoft.com/office/drawing/2014/main" id="{BEFAE727-5A4E-F497-A1C6-B5F2F6F68813}"/>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93"/>
        <p:cNvGrpSpPr/>
        <p:nvPr/>
      </p:nvGrpSpPr>
      <p:grpSpPr>
        <a:xfrm>
          <a:off x="0" y="0"/>
          <a:ext cx="0" cy="0"/>
          <a:chOff x="0" y="0"/>
          <a:chExt cx="0" cy="0"/>
        </a:xfrm>
      </p:grpSpPr>
      <p:sp>
        <p:nvSpPr>
          <p:cNvPr id="1495" name="Google Shape;1495;p92"/>
          <p:cNvSpPr txBox="1">
            <a:spLocks noGrp="1"/>
          </p:cNvSpPr>
          <p:nvPr>
            <p:ph type="title"/>
          </p:nvPr>
        </p:nvSpPr>
        <p:spPr>
          <a:xfrm>
            <a:off x="4983481" y="1309284"/>
            <a:ext cx="3483900" cy="72649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solidFill>
                  <a:schemeClr val="bg1"/>
                </a:solidFill>
              </a:rPr>
              <a:t>Mobile Money</a:t>
            </a:r>
            <a:endParaRPr sz="2800" dirty="0">
              <a:solidFill>
                <a:schemeClr val="bg1"/>
              </a:solidFill>
            </a:endParaRPr>
          </a:p>
        </p:txBody>
      </p:sp>
      <p:pic>
        <p:nvPicPr>
          <p:cNvPr id="6" name="Picture 5">
            <a:extLst>
              <a:ext uri="{FF2B5EF4-FFF2-40B4-BE49-F238E27FC236}">
                <a16:creationId xmlns:a16="http://schemas.microsoft.com/office/drawing/2014/main" id="{CE937AA8-AB84-3418-6993-56C2BEDCA739}"/>
              </a:ext>
            </a:extLst>
          </p:cNvPr>
          <p:cNvPicPr>
            <a:picLocks noChangeAspect="1"/>
          </p:cNvPicPr>
          <p:nvPr/>
        </p:nvPicPr>
        <p:blipFill>
          <a:blip r:embed="rId3"/>
          <a:srcRect l="8720" r="8720"/>
          <a:stretch/>
        </p:blipFill>
        <p:spPr>
          <a:xfrm>
            <a:off x="121920" y="1390663"/>
            <a:ext cx="4746870" cy="3002280"/>
          </a:xfrm>
          <a:prstGeom prst="roundRect">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Title 2">
            <a:extLst>
              <a:ext uri="{FF2B5EF4-FFF2-40B4-BE49-F238E27FC236}">
                <a16:creationId xmlns:a16="http://schemas.microsoft.com/office/drawing/2014/main" id="{F3BED495-35F3-4AFA-43DD-B8A0ABAEEB86}"/>
              </a:ext>
            </a:extLst>
          </p:cNvPr>
          <p:cNvSpPr txBox="1">
            <a:spLocks/>
          </p:cNvSpPr>
          <p:nvPr/>
        </p:nvSpPr>
        <p:spPr>
          <a:xfrm>
            <a:off x="4983481" y="2035774"/>
            <a:ext cx="4038599" cy="72648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800" b="0" dirty="0" err="1"/>
              <a:t>Đây</a:t>
            </a:r>
            <a:r>
              <a:rPr lang="en-US" sz="1800" b="0" dirty="0"/>
              <a:t> </a:t>
            </a:r>
            <a:r>
              <a:rPr lang="en-US" sz="1800" b="0" dirty="0" err="1"/>
              <a:t>cũng</a:t>
            </a:r>
            <a:r>
              <a:rPr lang="en-US" sz="1800" b="0" dirty="0"/>
              <a:t> </a:t>
            </a:r>
            <a:r>
              <a:rPr lang="en-US" sz="1800" b="0" dirty="0" err="1"/>
              <a:t>là</a:t>
            </a:r>
            <a:r>
              <a:rPr lang="en-US" sz="1800" b="0" dirty="0"/>
              <a:t> </a:t>
            </a:r>
            <a:r>
              <a:rPr lang="en-US" sz="1800" b="0" dirty="0" err="1"/>
              <a:t>một</a:t>
            </a:r>
            <a:r>
              <a:rPr lang="en-US" sz="1800" b="0" dirty="0"/>
              <a:t> </a:t>
            </a:r>
            <a:r>
              <a:rPr lang="en-US" sz="1800" b="0" dirty="0" err="1"/>
              <a:t>phương</a:t>
            </a:r>
            <a:r>
              <a:rPr lang="en-US" sz="1800" b="0" dirty="0"/>
              <a:t> </a:t>
            </a:r>
            <a:r>
              <a:rPr lang="en-US" sz="1800" b="0" dirty="0" err="1"/>
              <a:t>thức</a:t>
            </a:r>
            <a:r>
              <a:rPr lang="en-US" sz="1800" b="0" dirty="0"/>
              <a:t> </a:t>
            </a:r>
            <a:r>
              <a:rPr lang="en-US" sz="1800" b="0" dirty="0" err="1"/>
              <a:t>thanh</a:t>
            </a:r>
            <a:r>
              <a:rPr lang="en-US" sz="1800" b="0" dirty="0"/>
              <a:t> </a:t>
            </a:r>
            <a:r>
              <a:rPr lang="en-US" sz="1800" b="0" dirty="0" err="1"/>
              <a:t>toán</a:t>
            </a:r>
            <a:r>
              <a:rPr lang="en-US" sz="1800" b="0" dirty="0"/>
              <a:t> </a:t>
            </a:r>
            <a:r>
              <a:rPr lang="en-US" sz="1800" b="0" dirty="0" err="1"/>
              <a:t>không</a:t>
            </a:r>
            <a:r>
              <a:rPr lang="en-US" sz="1800" b="0" dirty="0"/>
              <a:t> </a:t>
            </a:r>
            <a:r>
              <a:rPr lang="en-US" sz="1800" b="0" dirty="0" err="1"/>
              <a:t>dùng</a:t>
            </a:r>
            <a:r>
              <a:rPr lang="en-US" sz="1800" b="0" dirty="0"/>
              <a:t>           </a:t>
            </a:r>
            <a:r>
              <a:rPr lang="en-US" sz="1800" b="0" dirty="0" err="1"/>
              <a:t>tiền</a:t>
            </a:r>
            <a:r>
              <a:rPr lang="en-US" sz="1800" b="0" dirty="0"/>
              <a:t> </a:t>
            </a:r>
            <a:r>
              <a:rPr lang="en-US" sz="1800" b="0" dirty="0" err="1"/>
              <a:t>mặt</a:t>
            </a:r>
            <a:endParaRPr lang="en-US" sz="1800" b="0" dirty="0"/>
          </a:p>
        </p:txBody>
      </p:sp>
      <p:sp>
        <p:nvSpPr>
          <p:cNvPr id="11" name="Title 2">
            <a:extLst>
              <a:ext uri="{FF2B5EF4-FFF2-40B4-BE49-F238E27FC236}">
                <a16:creationId xmlns:a16="http://schemas.microsoft.com/office/drawing/2014/main" id="{6B49CC23-8C1A-D290-9072-262CCB4F83BF}"/>
              </a:ext>
            </a:extLst>
          </p:cNvPr>
          <p:cNvSpPr txBox="1">
            <a:spLocks/>
          </p:cNvSpPr>
          <p:nvPr/>
        </p:nvSpPr>
        <p:spPr>
          <a:xfrm>
            <a:off x="5541544" y="3051778"/>
            <a:ext cx="3480536" cy="72648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lnSpc>
                <a:spcPts val="2600"/>
              </a:lnSpc>
            </a:pPr>
            <a:r>
              <a:rPr lang="en-US" sz="1800" b="0" dirty="0"/>
              <a:t>       </a:t>
            </a:r>
            <a:r>
              <a:rPr lang="en-US" sz="1800" b="0" dirty="0" err="1"/>
              <a:t>nhà</a:t>
            </a:r>
            <a:r>
              <a:rPr lang="en-US" sz="1800" b="0" dirty="0"/>
              <a:t> </a:t>
            </a:r>
            <a:r>
              <a:rPr lang="en-US" sz="1800" b="0" dirty="0" err="1"/>
              <a:t>mạng</a:t>
            </a:r>
            <a:r>
              <a:rPr lang="en-US" sz="1800" b="0" dirty="0"/>
              <a:t> </a:t>
            </a:r>
            <a:r>
              <a:rPr lang="en-US" sz="1800" b="0" dirty="0" err="1"/>
              <a:t>thí</a:t>
            </a:r>
            <a:r>
              <a:rPr lang="en-US" sz="1800" b="0" dirty="0"/>
              <a:t> </a:t>
            </a:r>
            <a:r>
              <a:rPr lang="en-US" sz="1800" b="0" dirty="0" err="1"/>
              <a:t>điểm</a:t>
            </a:r>
            <a:r>
              <a:rPr lang="en-US" sz="1800" b="0" dirty="0"/>
              <a:t>: </a:t>
            </a:r>
          </a:p>
          <a:p>
            <a:pPr algn="r">
              <a:lnSpc>
                <a:spcPts val="2600"/>
              </a:lnSpc>
            </a:pPr>
            <a:r>
              <a:rPr lang="en-US" sz="1800" dirty="0"/>
              <a:t>Viettel, VNPT, </a:t>
            </a:r>
            <a:r>
              <a:rPr lang="en-US" sz="1800" dirty="0" err="1"/>
              <a:t>MobiFone</a:t>
            </a:r>
            <a:endParaRPr lang="en-US" sz="1800" dirty="0"/>
          </a:p>
        </p:txBody>
      </p:sp>
      <p:sp>
        <p:nvSpPr>
          <p:cNvPr id="12" name="TextBox 11">
            <a:extLst>
              <a:ext uri="{FF2B5EF4-FFF2-40B4-BE49-F238E27FC236}">
                <a16:creationId xmlns:a16="http://schemas.microsoft.com/office/drawing/2014/main" id="{F45A3024-3A1F-2DE2-9BF0-8FB221B402C2}"/>
              </a:ext>
            </a:extLst>
          </p:cNvPr>
          <p:cNvSpPr txBox="1"/>
          <p:nvPr/>
        </p:nvSpPr>
        <p:spPr>
          <a:xfrm>
            <a:off x="5995771" y="2965533"/>
            <a:ext cx="649501" cy="523220"/>
          </a:xfrm>
          <a:prstGeom prst="rect">
            <a:avLst/>
          </a:prstGeom>
          <a:noFill/>
        </p:spPr>
        <p:txBody>
          <a:bodyPr wrap="square">
            <a:spAutoFit/>
          </a:bodyPr>
          <a:lstStyle/>
          <a:p>
            <a:r>
              <a:rPr lang="en-US" sz="2800" b="1" dirty="0">
                <a:ln w="317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03 </a:t>
            </a:r>
            <a:endParaRPr lang="en-US" sz="2800" b="1" dirty="0">
              <a:ln w="3175">
                <a:solidFill>
                  <a:schemeClr val="tx1"/>
                </a:solidFill>
              </a:ln>
              <a:latin typeface="Montserrat" panose="00000500000000000000" pitchFamily="2" charset="0"/>
            </a:endParaRPr>
          </a:p>
        </p:txBody>
      </p:sp>
      <p:sp>
        <p:nvSpPr>
          <p:cNvPr id="7" name="Slide Number Placeholder 3">
            <a:extLst>
              <a:ext uri="{FF2B5EF4-FFF2-40B4-BE49-F238E27FC236}">
                <a16:creationId xmlns:a16="http://schemas.microsoft.com/office/drawing/2014/main" id="{7A2E0832-4A76-68DA-2CE3-AAA00ECE834F}"/>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21</a:t>
            </a:fld>
            <a:endParaRPr lang="x-none" sz="1000">
              <a:solidFill>
                <a:schemeClr val="tx1">
                  <a:lumMod val="50000"/>
                </a:schemeClr>
              </a:solidFill>
            </a:endParaRPr>
          </a:p>
        </p:txBody>
      </p:sp>
      <p:sp>
        <p:nvSpPr>
          <p:cNvPr id="8" name="Google Shape;941;g11e46ec54ed_1_3016">
            <a:extLst>
              <a:ext uri="{FF2B5EF4-FFF2-40B4-BE49-F238E27FC236}">
                <a16:creationId xmlns:a16="http://schemas.microsoft.com/office/drawing/2014/main" id="{C450F6D4-ACEB-8932-CC78-31A699B285D5}"/>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198671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Google Shape;1931;p106">
            <a:extLst>
              <a:ext uri="{FF2B5EF4-FFF2-40B4-BE49-F238E27FC236}">
                <a16:creationId xmlns:a16="http://schemas.microsoft.com/office/drawing/2014/main" id="{9003FD15-3B5F-201D-7F2E-F02207D83936}"/>
              </a:ext>
            </a:extLst>
          </p:cNvPr>
          <p:cNvSpPr/>
          <p:nvPr/>
        </p:nvSpPr>
        <p:spPr>
          <a:xfrm>
            <a:off x="386670" y="1876522"/>
            <a:ext cx="3825240" cy="1026698"/>
          </a:xfrm>
          <a:prstGeom prst="roundRect">
            <a:avLst>
              <a:gd name="adj" fmla="val 22991"/>
            </a:avLst>
          </a:prstGeom>
          <a:ln>
            <a:solidFill>
              <a:srgbClr val="EDC7BA"/>
            </a:solidFill>
            <a:headEnd type="none" w="sm" len="sm"/>
            <a:tailEnd type="none" w="sm" len="sm"/>
          </a:ln>
        </p:spPr>
        <p:style>
          <a:lnRef idx="2">
            <a:schemeClr val="dk1">
              <a:shade val="50000"/>
            </a:schemeClr>
          </a:lnRef>
          <a:fillRef idx="1">
            <a:schemeClr val="dk1"/>
          </a:fillRef>
          <a:effectRef idx="0">
            <a:schemeClr val="dk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 name="Google Shape;1932;p106">
            <a:extLst>
              <a:ext uri="{FF2B5EF4-FFF2-40B4-BE49-F238E27FC236}">
                <a16:creationId xmlns:a16="http://schemas.microsoft.com/office/drawing/2014/main" id="{B75F1074-0FAD-BE39-149A-F7971E344794}"/>
              </a:ext>
            </a:extLst>
          </p:cNvPr>
          <p:cNvSpPr txBox="1">
            <a:spLocks/>
          </p:cNvSpPr>
          <p:nvPr/>
        </p:nvSpPr>
        <p:spPr>
          <a:xfrm>
            <a:off x="386670" y="1945101"/>
            <a:ext cx="3183896" cy="889537"/>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000" b="1" dirty="0">
                <a:solidFill>
                  <a:srgbClr val="FF0000"/>
                </a:solidFill>
                <a:latin typeface="Montserrat" panose="00000500000000000000" pitchFamily="2" charset="0"/>
              </a:rPr>
              <a:t>Viettel</a:t>
            </a:r>
            <a:r>
              <a:rPr lang="en-US" sz="3000" b="1" dirty="0">
                <a:solidFill>
                  <a:schemeClr val="tx1"/>
                </a:solidFill>
                <a:latin typeface="Montserrat" panose="00000500000000000000" pitchFamily="2" charset="0"/>
              </a:rPr>
              <a:t> </a:t>
            </a:r>
            <a:r>
              <a:rPr lang="en-US" sz="3000" b="1" dirty="0">
                <a:solidFill>
                  <a:schemeClr val="bg1"/>
                </a:solidFill>
                <a:latin typeface="Montserrat" panose="00000500000000000000" pitchFamily="2" charset="0"/>
              </a:rPr>
              <a:t>Money</a:t>
            </a:r>
          </a:p>
        </p:txBody>
      </p:sp>
      <p:pic>
        <p:nvPicPr>
          <p:cNvPr id="6" name="Picture 5">
            <a:extLst>
              <a:ext uri="{FF2B5EF4-FFF2-40B4-BE49-F238E27FC236}">
                <a16:creationId xmlns:a16="http://schemas.microsoft.com/office/drawing/2014/main" id="{AF6EA5BD-AE5F-8D1D-4565-FBF328FE9E8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34444" y1="11167" x2="33722" y2="13222"/>
                        <a14:foregroundMark x1="38111" y1="17278" x2="36000" y2="18778"/>
                        <a14:foregroundMark x1="36000" y1="12444" x2="37056" y2="20833"/>
                        <a14:foregroundMark x1="41444" y1="18056" x2="41444" y2="18056"/>
                        <a14:backgroundMark x1="75389" y1="39667" x2="63056" y2="39944"/>
                        <a14:backgroundMark x1="63056" y1="39944" x2="78056" y2="49667"/>
                        <a14:backgroundMark x1="78056" y1="49667" x2="63944" y2="47278"/>
                        <a14:backgroundMark x1="63944" y1="47278" x2="77278" y2="33889"/>
                        <a14:backgroundMark x1="77278" y1="33889" x2="74222" y2="53111"/>
                        <a14:backgroundMark x1="74222" y1="53111" x2="81889" y2="41667"/>
                        <a14:backgroundMark x1="81889" y1="41667" x2="74556" y2="58833"/>
                        <a14:backgroundMark x1="74556" y1="58833" x2="65833" y2="23111"/>
                        <a14:backgroundMark x1="65833" y1="23111" x2="87111" y2="31000"/>
                        <a14:backgroundMark x1="87111" y1="31000" x2="88000" y2="38889"/>
                      </a14:backgroundRemoval>
                    </a14:imgEffect>
                  </a14:imgLayer>
                </a14:imgProps>
              </a:ext>
            </a:extLst>
          </a:blip>
          <a:srcRect l="25695" t="4704" r="54720" b="72659"/>
          <a:stretch/>
        </p:blipFill>
        <p:spPr>
          <a:xfrm>
            <a:off x="3359250" y="2051028"/>
            <a:ext cx="852660" cy="677681"/>
          </a:xfrm>
          <a:prstGeom prst="roundRect">
            <a:avLst>
              <a:gd name="adj" fmla="val 9762"/>
            </a:avLst>
          </a:prstGeom>
        </p:spPr>
      </p:pic>
    </p:spTree>
    <p:extLst>
      <p:ext uri="{BB962C8B-B14F-4D97-AF65-F5344CB8AC3E}">
        <p14:creationId xmlns:p14="http://schemas.microsoft.com/office/powerpoint/2010/main" val="15706389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93"/>
        <p:cNvGrpSpPr/>
        <p:nvPr/>
      </p:nvGrpSpPr>
      <p:grpSpPr>
        <a:xfrm>
          <a:off x="0" y="0"/>
          <a:ext cx="0" cy="0"/>
          <a:chOff x="0" y="0"/>
          <a:chExt cx="0" cy="0"/>
        </a:xfrm>
      </p:grpSpPr>
      <p:sp>
        <p:nvSpPr>
          <p:cNvPr id="11" name="Title 2">
            <a:extLst>
              <a:ext uri="{FF2B5EF4-FFF2-40B4-BE49-F238E27FC236}">
                <a16:creationId xmlns:a16="http://schemas.microsoft.com/office/drawing/2014/main" id="{6B49CC23-8C1A-D290-9072-262CCB4F83BF}"/>
              </a:ext>
            </a:extLst>
          </p:cNvPr>
          <p:cNvSpPr txBox="1">
            <a:spLocks/>
          </p:cNvSpPr>
          <p:nvPr/>
        </p:nvSpPr>
        <p:spPr>
          <a:xfrm>
            <a:off x="244605" y="1608933"/>
            <a:ext cx="3617214" cy="7058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i="1" dirty="0" err="1"/>
              <a:t>Thuận</a:t>
            </a:r>
            <a:r>
              <a:rPr lang="en-US" sz="1600" b="0" i="1" dirty="0"/>
              <a:t> </a:t>
            </a:r>
            <a:r>
              <a:rPr lang="en-US" sz="1600" b="0" i="1" dirty="0" err="1"/>
              <a:t>tiện</a:t>
            </a:r>
            <a:r>
              <a:rPr lang="en-US" sz="1600" b="0" i="1" dirty="0"/>
              <a:t>, </a:t>
            </a:r>
            <a:r>
              <a:rPr lang="en-US" sz="1600" b="0" i="1" dirty="0" err="1"/>
              <a:t>đơn</a:t>
            </a:r>
            <a:r>
              <a:rPr lang="en-US" sz="1600" b="0" i="1" dirty="0"/>
              <a:t> </a:t>
            </a:r>
            <a:r>
              <a:rPr lang="en-US" sz="1600" b="0" i="1" dirty="0" err="1"/>
              <a:t>giản</a:t>
            </a:r>
            <a:r>
              <a:rPr lang="en-US" sz="1600" b="0" i="1" dirty="0"/>
              <a:t>, an </a:t>
            </a:r>
            <a:r>
              <a:rPr lang="en-US" sz="1600" b="0" i="1" err="1"/>
              <a:t>toàn</a:t>
            </a:r>
            <a:r>
              <a:rPr lang="en-US" sz="1600" b="0" i="1"/>
              <a:t> </a:t>
            </a:r>
            <a:br>
              <a:rPr lang="en-US" sz="1600" b="0" i="1"/>
            </a:br>
            <a:r>
              <a:rPr lang="en-US" sz="1600" b="0" i="1"/>
              <a:t>là </a:t>
            </a:r>
            <a:r>
              <a:rPr lang="en-US" sz="1600" b="0" i="1" dirty="0" err="1"/>
              <a:t>tiêu</a:t>
            </a:r>
            <a:r>
              <a:rPr lang="en-US" sz="1600" b="0" i="1" dirty="0"/>
              <a:t> </a:t>
            </a:r>
            <a:r>
              <a:rPr lang="en-US" sz="1600" b="0" i="1" err="1"/>
              <a:t>chí</a:t>
            </a:r>
            <a:r>
              <a:rPr lang="en-US" sz="1600" b="0" i="1"/>
              <a:t> hàng </a:t>
            </a:r>
            <a:r>
              <a:rPr lang="en-US" sz="1600" b="0" i="1" dirty="0" err="1"/>
              <a:t>đầu</a:t>
            </a:r>
            <a:endParaRPr lang="en-US" sz="1600" b="0" i="1" dirty="0"/>
          </a:p>
        </p:txBody>
      </p:sp>
      <p:sp>
        <p:nvSpPr>
          <p:cNvPr id="2" name="Rectangle 1">
            <a:extLst>
              <a:ext uri="{FF2B5EF4-FFF2-40B4-BE49-F238E27FC236}">
                <a16:creationId xmlns:a16="http://schemas.microsoft.com/office/drawing/2014/main" id="{7F552C4E-D003-CE6A-51C3-B2847C90DBF8}"/>
              </a:ext>
            </a:extLst>
          </p:cNvPr>
          <p:cNvSpPr/>
          <p:nvPr/>
        </p:nvSpPr>
        <p:spPr>
          <a:xfrm>
            <a:off x="3688083" y="25355"/>
            <a:ext cx="2095500" cy="1531620"/>
          </a:xfrm>
          <a:prstGeom prst="rect">
            <a:avLst/>
          </a:prstGeom>
          <a:solidFill>
            <a:srgbClr val="EDEEEE"/>
          </a:solidFill>
          <a:ln>
            <a:solidFill>
              <a:srgbClr val="EDEE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A0DFE4A9-7673-D80F-B879-F4F7D9463DCC}"/>
              </a:ext>
            </a:extLst>
          </p:cNvPr>
          <p:cNvPicPr>
            <a:picLocks noChangeAspect="1"/>
          </p:cNvPicPr>
          <p:nvPr/>
        </p:nvPicPr>
        <p:blipFill>
          <a:blip r:embed="rId3"/>
          <a:stretch>
            <a:fillRect/>
          </a:stretch>
        </p:blipFill>
        <p:spPr>
          <a:xfrm>
            <a:off x="4664696" y="1410586"/>
            <a:ext cx="4353573" cy="2993773"/>
          </a:xfrm>
          <a:prstGeom prst="roundRect">
            <a:avLst>
              <a:gd name="adj" fmla="val 9762"/>
            </a:avLst>
          </a:prstGeom>
        </p:spPr>
      </p:pic>
      <p:sp>
        <p:nvSpPr>
          <p:cNvPr id="1495" name="Google Shape;1495;p92"/>
          <p:cNvSpPr txBox="1">
            <a:spLocks noGrp="1"/>
          </p:cNvSpPr>
          <p:nvPr>
            <p:ph type="title"/>
          </p:nvPr>
        </p:nvSpPr>
        <p:spPr>
          <a:xfrm>
            <a:off x="2536680" y="236946"/>
            <a:ext cx="3483900" cy="56855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600" dirty="0">
                <a:solidFill>
                  <a:srgbClr val="EE002C"/>
                </a:solidFill>
              </a:rPr>
              <a:t>Viettel</a:t>
            </a:r>
            <a:r>
              <a:rPr lang="en" sz="2600" dirty="0">
                <a:solidFill>
                  <a:schemeClr val="bg1"/>
                </a:solidFill>
              </a:rPr>
              <a:t> Money</a:t>
            </a:r>
            <a:endParaRPr sz="2600" dirty="0">
              <a:solidFill>
                <a:schemeClr val="bg1"/>
              </a:solidFill>
            </a:endParaRPr>
          </a:p>
        </p:txBody>
      </p:sp>
      <p:sp>
        <p:nvSpPr>
          <p:cNvPr id="10" name="Title 2">
            <a:extLst>
              <a:ext uri="{FF2B5EF4-FFF2-40B4-BE49-F238E27FC236}">
                <a16:creationId xmlns:a16="http://schemas.microsoft.com/office/drawing/2014/main" id="{F3BED495-35F3-4AFA-43DD-B8A0ABAEEB86}"/>
              </a:ext>
            </a:extLst>
          </p:cNvPr>
          <p:cNvSpPr txBox="1">
            <a:spLocks/>
          </p:cNvSpPr>
          <p:nvPr/>
        </p:nvSpPr>
        <p:spPr>
          <a:xfrm>
            <a:off x="356045" y="807394"/>
            <a:ext cx="5317810" cy="72648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2000" dirty="0" err="1"/>
              <a:t>Là</a:t>
            </a:r>
            <a:r>
              <a:rPr lang="en-US" sz="2000" dirty="0"/>
              <a:t> </a:t>
            </a:r>
            <a:r>
              <a:rPr lang="en-US" sz="2000" dirty="0" err="1"/>
              <a:t>dịch</a:t>
            </a:r>
            <a:r>
              <a:rPr lang="en-US" sz="2000" dirty="0"/>
              <a:t> </a:t>
            </a:r>
            <a:r>
              <a:rPr lang="en-US" sz="2000" dirty="0" err="1"/>
              <a:t>vụ</a:t>
            </a:r>
            <a:r>
              <a:rPr lang="en-US" sz="2000" dirty="0"/>
              <a:t> </a:t>
            </a:r>
            <a:r>
              <a:rPr lang="en-US" sz="2000" dirty="0" err="1"/>
              <a:t>bình</a:t>
            </a:r>
            <a:r>
              <a:rPr lang="en-US" sz="2000" dirty="0"/>
              <a:t> </a:t>
            </a:r>
            <a:r>
              <a:rPr lang="en-US" sz="2000" dirty="0" err="1"/>
              <a:t>dân</a:t>
            </a:r>
            <a:r>
              <a:rPr lang="en-US" sz="2000" dirty="0"/>
              <a:t>, </a:t>
            </a:r>
            <a:r>
              <a:rPr lang="en-US" sz="2000" dirty="0" err="1"/>
              <a:t>giá</a:t>
            </a:r>
            <a:r>
              <a:rPr lang="en-US" sz="2000" dirty="0"/>
              <a:t> </a:t>
            </a:r>
            <a:r>
              <a:rPr lang="en-US" sz="2000" dirty="0" err="1"/>
              <a:t>rẻ</a:t>
            </a:r>
            <a:r>
              <a:rPr lang="en-US" sz="2000" dirty="0"/>
              <a:t> </a:t>
            </a:r>
            <a:r>
              <a:rPr lang="en-US" sz="2000" dirty="0" err="1"/>
              <a:t>của</a:t>
            </a:r>
            <a:r>
              <a:rPr lang="en-US" sz="2000" dirty="0"/>
              <a:t> Viettel</a:t>
            </a:r>
          </a:p>
        </p:txBody>
      </p:sp>
      <p:sp>
        <p:nvSpPr>
          <p:cNvPr id="9" name="Title 2">
            <a:extLst>
              <a:ext uri="{FF2B5EF4-FFF2-40B4-BE49-F238E27FC236}">
                <a16:creationId xmlns:a16="http://schemas.microsoft.com/office/drawing/2014/main" id="{B894DF3D-C696-8814-1245-19F78B0F34B0}"/>
              </a:ext>
            </a:extLst>
          </p:cNvPr>
          <p:cNvSpPr txBox="1">
            <a:spLocks/>
          </p:cNvSpPr>
          <p:nvPr/>
        </p:nvSpPr>
        <p:spPr>
          <a:xfrm>
            <a:off x="385285" y="2286614"/>
            <a:ext cx="4152901" cy="72648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2000" dirty="0" err="1"/>
              <a:t>Dễ</a:t>
            </a:r>
            <a:r>
              <a:rPr lang="en-US" sz="2000" dirty="0"/>
              <a:t> </a:t>
            </a:r>
            <a:r>
              <a:rPr lang="en-US" sz="2000" dirty="0" err="1"/>
              <a:t>dàng</a:t>
            </a:r>
            <a:r>
              <a:rPr lang="en-US" sz="2000" dirty="0"/>
              <a:t> </a:t>
            </a:r>
            <a:r>
              <a:rPr lang="en-US" sz="2000" dirty="0" err="1"/>
              <a:t>sử</a:t>
            </a:r>
            <a:r>
              <a:rPr lang="en-US" sz="2000" dirty="0"/>
              <a:t> </a:t>
            </a:r>
            <a:r>
              <a:rPr lang="en-US" sz="2000" dirty="0" err="1"/>
              <a:t>dụng</a:t>
            </a:r>
            <a:r>
              <a:rPr lang="en-US" sz="2000" dirty="0"/>
              <a:t> </a:t>
            </a:r>
            <a:r>
              <a:rPr lang="en-US" sz="2000" dirty="0" err="1"/>
              <a:t>đa</a:t>
            </a:r>
            <a:r>
              <a:rPr lang="en-US" sz="2000" dirty="0"/>
              <a:t> </a:t>
            </a:r>
            <a:r>
              <a:rPr lang="en-US" sz="2000" dirty="0" err="1"/>
              <a:t>mạng</a:t>
            </a:r>
            <a:r>
              <a:rPr lang="en-US" sz="2000" dirty="0"/>
              <a:t>, </a:t>
            </a:r>
            <a:r>
              <a:rPr lang="en-US" sz="2000" dirty="0" err="1"/>
              <a:t>đa</a:t>
            </a:r>
            <a:r>
              <a:rPr lang="en-US" sz="2000" dirty="0"/>
              <a:t> </a:t>
            </a:r>
            <a:r>
              <a:rPr lang="en-US" sz="2000" dirty="0" err="1"/>
              <a:t>thiết</a:t>
            </a:r>
            <a:r>
              <a:rPr lang="en-US" sz="2000" dirty="0"/>
              <a:t> </a:t>
            </a:r>
            <a:r>
              <a:rPr lang="en-US" sz="2000" dirty="0" err="1"/>
              <a:t>bị</a:t>
            </a:r>
            <a:endParaRPr lang="en-US" sz="2000" dirty="0"/>
          </a:p>
        </p:txBody>
      </p:sp>
      <p:sp>
        <p:nvSpPr>
          <p:cNvPr id="14" name="Title 2">
            <a:extLst>
              <a:ext uri="{FF2B5EF4-FFF2-40B4-BE49-F238E27FC236}">
                <a16:creationId xmlns:a16="http://schemas.microsoft.com/office/drawing/2014/main" id="{3360843F-26D0-5052-B61A-F74ACDB65632}"/>
              </a:ext>
            </a:extLst>
          </p:cNvPr>
          <p:cNvSpPr txBox="1">
            <a:spLocks/>
          </p:cNvSpPr>
          <p:nvPr/>
        </p:nvSpPr>
        <p:spPr>
          <a:xfrm>
            <a:off x="320805" y="3098387"/>
            <a:ext cx="3401509" cy="7058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i="1" dirty="0" err="1"/>
              <a:t>Kết</a:t>
            </a:r>
            <a:r>
              <a:rPr lang="en-US" sz="1600" b="0" i="1" dirty="0"/>
              <a:t> </a:t>
            </a:r>
            <a:r>
              <a:rPr lang="en-US" sz="1600" b="0" i="1" dirty="0" err="1"/>
              <a:t>nối</a:t>
            </a:r>
            <a:r>
              <a:rPr lang="en-US" sz="1600" b="0" i="1" dirty="0"/>
              <a:t> </a:t>
            </a:r>
            <a:r>
              <a:rPr lang="en-US" sz="1600" b="0" i="1" dirty="0" err="1"/>
              <a:t>trên</a:t>
            </a:r>
            <a:r>
              <a:rPr lang="en-US" sz="1600" b="0" i="1" dirty="0"/>
              <a:t> </a:t>
            </a:r>
            <a:r>
              <a:rPr lang="en-US" sz="1600" b="0" i="1" dirty="0" err="1"/>
              <a:t>môi</a:t>
            </a:r>
            <a:r>
              <a:rPr lang="en-US" sz="1600" b="0" i="1" dirty="0"/>
              <a:t> </a:t>
            </a:r>
            <a:r>
              <a:rPr lang="en-US" sz="1600" b="0" i="1" dirty="0" err="1"/>
              <a:t>trường</a:t>
            </a:r>
            <a:r>
              <a:rPr lang="en-US" sz="1600" b="0" i="1" dirty="0"/>
              <a:t> </a:t>
            </a:r>
            <a:r>
              <a:rPr lang="en-US" sz="1600" b="0" i="1" dirty="0" err="1"/>
              <a:t>mạng</a:t>
            </a:r>
            <a:r>
              <a:rPr lang="en-US" sz="1600" b="0" i="1" dirty="0"/>
              <a:t> Internet </a:t>
            </a:r>
            <a:r>
              <a:rPr lang="en-US" sz="1600" b="0" i="1" dirty="0" err="1"/>
              <a:t>và</a:t>
            </a:r>
            <a:r>
              <a:rPr lang="en-US" sz="1600" b="0" i="1" dirty="0"/>
              <a:t> </a:t>
            </a:r>
            <a:r>
              <a:rPr lang="en-US" sz="1600" b="0" i="1" dirty="0" err="1"/>
              <a:t>viễn</a:t>
            </a:r>
            <a:r>
              <a:rPr lang="en-US" sz="1600" b="0" i="1" dirty="0"/>
              <a:t> </a:t>
            </a:r>
            <a:r>
              <a:rPr lang="en-US" sz="1600" b="0" i="1" dirty="0" err="1"/>
              <a:t>thông</a:t>
            </a:r>
            <a:endParaRPr lang="en-US" sz="1600" b="0" i="1" dirty="0"/>
          </a:p>
        </p:txBody>
      </p:sp>
      <p:sp>
        <p:nvSpPr>
          <p:cNvPr id="15" name="Title 2">
            <a:extLst>
              <a:ext uri="{FF2B5EF4-FFF2-40B4-BE49-F238E27FC236}">
                <a16:creationId xmlns:a16="http://schemas.microsoft.com/office/drawing/2014/main" id="{A6DFD0FB-8022-CA46-B494-8B369F8339B6}"/>
              </a:ext>
            </a:extLst>
          </p:cNvPr>
          <p:cNvSpPr txBox="1">
            <a:spLocks/>
          </p:cNvSpPr>
          <p:nvPr/>
        </p:nvSpPr>
        <p:spPr>
          <a:xfrm>
            <a:off x="320805" y="3822808"/>
            <a:ext cx="3023194" cy="7058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i="1" dirty="0" err="1"/>
              <a:t>Từ</a:t>
            </a:r>
            <a:r>
              <a:rPr lang="en-US" sz="1600" b="0" i="1" dirty="0"/>
              <a:t> </a:t>
            </a:r>
            <a:r>
              <a:rPr lang="vi-VN" sz="1600" b="0" i="1" dirty="0"/>
              <a:t>điện thoại thường hoặc</a:t>
            </a:r>
            <a:r>
              <a:rPr lang="en-US" sz="1600" b="0" i="1" dirty="0"/>
              <a:t> </a:t>
            </a:r>
            <a:r>
              <a:rPr lang="vi-VN" sz="1600" b="0" i="1" dirty="0"/>
              <a:t>smartphone</a:t>
            </a:r>
            <a:endParaRPr lang="en-US" sz="1600" b="0" i="1" dirty="0"/>
          </a:p>
        </p:txBody>
      </p:sp>
      <p:sp>
        <p:nvSpPr>
          <p:cNvPr id="12" name="Slide Number Placeholder 3">
            <a:extLst>
              <a:ext uri="{FF2B5EF4-FFF2-40B4-BE49-F238E27FC236}">
                <a16:creationId xmlns:a16="http://schemas.microsoft.com/office/drawing/2014/main" id="{F0170B63-2828-3EC7-6C62-4AF85ECCBC13}"/>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23</a:t>
            </a:fld>
            <a:endParaRPr lang="x-none" sz="1000">
              <a:solidFill>
                <a:schemeClr val="tx1">
                  <a:lumMod val="50000"/>
                </a:schemeClr>
              </a:solidFill>
            </a:endParaRPr>
          </a:p>
        </p:txBody>
      </p:sp>
      <p:sp>
        <p:nvSpPr>
          <p:cNvPr id="13" name="Google Shape;941;g11e46ec54ed_1_3016">
            <a:extLst>
              <a:ext uri="{FF2B5EF4-FFF2-40B4-BE49-F238E27FC236}">
                <a16:creationId xmlns:a16="http://schemas.microsoft.com/office/drawing/2014/main" id="{8CBA4127-D5B5-3634-6E91-4D60D7968538}"/>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2391372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9000"/>
          </a:stretch>
        </a:blipFill>
        <a:effectLst/>
      </p:bgPr>
    </p:bg>
    <p:spTree>
      <p:nvGrpSpPr>
        <p:cNvPr id="1" name=""/>
        <p:cNvGrpSpPr/>
        <p:nvPr/>
      </p:nvGrpSpPr>
      <p:grpSpPr>
        <a:xfrm>
          <a:off x="0" y="0"/>
          <a:ext cx="0" cy="0"/>
          <a:chOff x="0" y="0"/>
          <a:chExt cx="0" cy="0"/>
        </a:xfrm>
      </p:grpSpPr>
      <p:sp>
        <p:nvSpPr>
          <p:cNvPr id="12" name="Title 2">
            <a:extLst>
              <a:ext uri="{FF2B5EF4-FFF2-40B4-BE49-F238E27FC236}">
                <a16:creationId xmlns:a16="http://schemas.microsoft.com/office/drawing/2014/main" id="{B5C6412F-00F4-AA33-30DB-07E0367F3377}"/>
              </a:ext>
            </a:extLst>
          </p:cNvPr>
          <p:cNvSpPr txBox="1">
            <a:spLocks/>
          </p:cNvSpPr>
          <p:nvPr/>
        </p:nvSpPr>
        <p:spPr>
          <a:xfrm>
            <a:off x="478394" y="297803"/>
            <a:ext cx="8187212" cy="72648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600" dirty="0" err="1"/>
              <a:t>Hướng</a:t>
            </a:r>
            <a:r>
              <a:rPr lang="en-US" sz="2600" dirty="0"/>
              <a:t> </a:t>
            </a:r>
            <a:r>
              <a:rPr lang="en-US" sz="2600" dirty="0" err="1"/>
              <a:t>dẫn</a:t>
            </a:r>
            <a:r>
              <a:rPr lang="en-US" sz="2600" dirty="0"/>
              <a:t> </a:t>
            </a:r>
            <a:r>
              <a:rPr lang="en-US" sz="2600" dirty="0" err="1"/>
              <a:t>cài</a:t>
            </a:r>
            <a:r>
              <a:rPr lang="en-US" sz="2600" dirty="0"/>
              <a:t> </a:t>
            </a:r>
            <a:r>
              <a:rPr lang="en-US" sz="2600" dirty="0" err="1"/>
              <a:t>đặt</a:t>
            </a:r>
            <a:r>
              <a:rPr lang="en-US" sz="2600" dirty="0"/>
              <a:t> </a:t>
            </a:r>
            <a:r>
              <a:rPr lang="en-US" sz="2600" dirty="0" err="1"/>
              <a:t>và</a:t>
            </a:r>
            <a:r>
              <a:rPr lang="en-US" sz="2600" dirty="0"/>
              <a:t> </a:t>
            </a:r>
            <a:r>
              <a:rPr lang="en-US" sz="2600" dirty="0" err="1"/>
              <a:t>sử</a:t>
            </a:r>
            <a:r>
              <a:rPr lang="en-US" sz="2600" dirty="0"/>
              <a:t> </a:t>
            </a:r>
            <a:r>
              <a:rPr lang="en-US" sz="2600" dirty="0" err="1"/>
              <a:t>dụng</a:t>
            </a:r>
            <a:r>
              <a:rPr lang="en-US" sz="2600" dirty="0"/>
              <a:t> </a:t>
            </a:r>
            <a:r>
              <a:rPr lang="en-US" sz="2600" dirty="0">
                <a:solidFill>
                  <a:srgbClr val="EE002C"/>
                </a:solidFill>
              </a:rPr>
              <a:t>Viettel</a:t>
            </a:r>
            <a:r>
              <a:rPr lang="en-US" sz="2600" dirty="0"/>
              <a:t> Money</a:t>
            </a:r>
          </a:p>
        </p:txBody>
      </p:sp>
      <p:sp>
        <p:nvSpPr>
          <p:cNvPr id="3" name="Slide Number Placeholder 3">
            <a:extLst>
              <a:ext uri="{FF2B5EF4-FFF2-40B4-BE49-F238E27FC236}">
                <a16:creationId xmlns:a16="http://schemas.microsoft.com/office/drawing/2014/main" id="{1BC6DB41-073B-794C-2B92-E82246E91CB5}"/>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24</a:t>
            </a:fld>
            <a:endParaRPr lang="x-none" sz="1000">
              <a:solidFill>
                <a:schemeClr val="tx1">
                  <a:lumMod val="50000"/>
                </a:schemeClr>
              </a:solidFill>
            </a:endParaRPr>
          </a:p>
        </p:txBody>
      </p:sp>
      <p:sp>
        <p:nvSpPr>
          <p:cNvPr id="4" name="Google Shape;941;g11e46ec54ed_1_3016">
            <a:extLst>
              <a:ext uri="{FF2B5EF4-FFF2-40B4-BE49-F238E27FC236}">
                <a16:creationId xmlns:a16="http://schemas.microsoft.com/office/drawing/2014/main" id="{C24F67CA-E7C8-E42E-D602-17057E803044}"/>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1155046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58786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500"/>
        <p:cNvGrpSpPr/>
        <p:nvPr/>
      </p:nvGrpSpPr>
      <p:grpSpPr>
        <a:xfrm>
          <a:off x="0" y="0"/>
          <a:ext cx="0" cy="0"/>
          <a:chOff x="0" y="0"/>
          <a:chExt cx="0" cy="0"/>
        </a:xfrm>
      </p:grpSpPr>
      <p:pic>
        <p:nvPicPr>
          <p:cNvPr id="3" name="Picture 2" descr="Diagram&#10;&#10;Description automatically generated with low confidence">
            <a:extLst>
              <a:ext uri="{FF2B5EF4-FFF2-40B4-BE49-F238E27FC236}">
                <a16:creationId xmlns:a16="http://schemas.microsoft.com/office/drawing/2014/main" id="{66AE8DEA-1E38-FC96-7603-5D39E2AB2465}"/>
              </a:ext>
            </a:extLst>
          </p:cNvPr>
          <p:cNvPicPr>
            <a:picLocks noChangeAspect="1"/>
          </p:cNvPicPr>
          <p:nvPr/>
        </p:nvPicPr>
        <p:blipFill rotWithShape="1">
          <a:blip r:embed="rId3"/>
          <a:srcRect l="31121" r="3378"/>
          <a:stretch/>
        </p:blipFill>
        <p:spPr>
          <a:xfrm>
            <a:off x="3168101" y="602965"/>
            <a:ext cx="5989329" cy="4572000"/>
          </a:xfrm>
          <a:prstGeom prst="rect">
            <a:avLst/>
          </a:prstGeom>
        </p:spPr>
      </p:pic>
      <p:sp>
        <p:nvSpPr>
          <p:cNvPr id="85" name="Google Shape;306;p33">
            <a:extLst>
              <a:ext uri="{FF2B5EF4-FFF2-40B4-BE49-F238E27FC236}">
                <a16:creationId xmlns:a16="http://schemas.microsoft.com/office/drawing/2014/main" id="{4B60BEE6-CF7A-3583-A23A-07EB26329147}"/>
              </a:ext>
            </a:extLst>
          </p:cNvPr>
          <p:cNvSpPr/>
          <p:nvPr/>
        </p:nvSpPr>
        <p:spPr>
          <a:xfrm flipH="1">
            <a:off x="3059165" y="576380"/>
            <a:ext cx="6185024" cy="4724401"/>
          </a:xfrm>
          <a:custGeom>
            <a:avLst/>
            <a:gdLst/>
            <a:ahLst/>
            <a:cxnLst/>
            <a:rect l="l" t="t" r="r" b="b"/>
            <a:pathLst>
              <a:path w="262639" h="209550" extrusionOk="0">
                <a:moveTo>
                  <a:pt x="133972" y="15975"/>
                </a:moveTo>
                <a:cubicBezTo>
                  <a:pt x="138745" y="15975"/>
                  <a:pt x="143097" y="18614"/>
                  <a:pt x="145343" y="22825"/>
                </a:cubicBezTo>
                <a:lnTo>
                  <a:pt x="237792" y="195204"/>
                </a:lnTo>
                <a:lnTo>
                  <a:pt x="11819" y="195204"/>
                </a:lnTo>
                <a:lnTo>
                  <a:pt x="11819" y="15975"/>
                </a:lnTo>
                <a:close/>
                <a:moveTo>
                  <a:pt x="0" y="0"/>
                </a:moveTo>
                <a:lnTo>
                  <a:pt x="0" y="209550"/>
                </a:lnTo>
                <a:lnTo>
                  <a:pt x="262639" y="209550"/>
                </a:lnTo>
                <a:lnTo>
                  <a:pt x="262639" y="0"/>
                </a:lnTo>
                <a:close/>
              </a:path>
            </a:pathLst>
          </a:custGeom>
          <a:solidFill>
            <a:srgbClr val="FDFDFD"/>
          </a:solidFill>
          <a:ln>
            <a:solidFill>
              <a:srgbClr val="FDFDFD"/>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Rectangle 10">
            <a:extLst>
              <a:ext uri="{FF2B5EF4-FFF2-40B4-BE49-F238E27FC236}">
                <a16:creationId xmlns:a16="http://schemas.microsoft.com/office/drawing/2014/main" id="{58437909-2111-8D64-9847-17880A59F4B2}"/>
              </a:ext>
            </a:extLst>
          </p:cNvPr>
          <p:cNvSpPr/>
          <p:nvPr/>
        </p:nvSpPr>
        <p:spPr>
          <a:xfrm>
            <a:off x="984094" y="4121148"/>
            <a:ext cx="2293620" cy="1021064"/>
          </a:xfrm>
          <a:prstGeom prst="rect">
            <a:avLst/>
          </a:prstGeom>
          <a:solidFill>
            <a:srgbClr val="FBFBFB"/>
          </a:solidFill>
          <a:ln>
            <a:solidFill>
              <a:srgbClr val="FCFC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EAC8364-6324-ADDA-2F75-B81A75314930}"/>
              </a:ext>
            </a:extLst>
          </p:cNvPr>
          <p:cNvSpPr/>
          <p:nvPr/>
        </p:nvSpPr>
        <p:spPr>
          <a:xfrm>
            <a:off x="4257773" y="4859"/>
            <a:ext cx="4899657" cy="65532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1B8004C0-9E47-4605-1003-EC73D6F58AC0}"/>
              </a:ext>
            </a:extLst>
          </p:cNvPr>
          <p:cNvCxnSpPr>
            <a:cxnSpLocks/>
          </p:cNvCxnSpPr>
          <p:nvPr/>
        </p:nvCxnSpPr>
        <p:spPr>
          <a:xfrm flipH="1">
            <a:off x="3345941" y="-60960"/>
            <a:ext cx="2912615" cy="5341620"/>
          </a:xfrm>
          <a:prstGeom prst="line">
            <a:avLst/>
          </a:prstGeom>
          <a:ln w="76200">
            <a:solidFill>
              <a:srgbClr val="E5E6E6"/>
            </a:solidFill>
          </a:ln>
        </p:spPr>
        <p:style>
          <a:lnRef idx="1">
            <a:schemeClr val="accent1"/>
          </a:lnRef>
          <a:fillRef idx="0">
            <a:schemeClr val="accent1"/>
          </a:fillRef>
          <a:effectRef idx="0">
            <a:schemeClr val="accent1"/>
          </a:effectRef>
          <a:fontRef idx="minor">
            <a:schemeClr val="tx1"/>
          </a:fontRef>
        </p:style>
      </p:cxnSp>
      <p:sp>
        <p:nvSpPr>
          <p:cNvPr id="24" name="Title 2">
            <a:extLst>
              <a:ext uri="{FF2B5EF4-FFF2-40B4-BE49-F238E27FC236}">
                <a16:creationId xmlns:a16="http://schemas.microsoft.com/office/drawing/2014/main" id="{6CA6B574-5063-D025-C945-A5423F1D2139}"/>
              </a:ext>
            </a:extLst>
          </p:cNvPr>
          <p:cNvSpPr txBox="1">
            <a:spLocks/>
          </p:cNvSpPr>
          <p:nvPr/>
        </p:nvSpPr>
        <p:spPr>
          <a:xfrm>
            <a:off x="155565" y="986522"/>
            <a:ext cx="5219700" cy="49035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dirty="0" err="1"/>
              <a:t>Là</a:t>
            </a:r>
            <a:r>
              <a:rPr lang="en-US" sz="2000" dirty="0"/>
              <a:t>       </a:t>
            </a:r>
            <a:r>
              <a:rPr lang="en-US" sz="2000" dirty="0" err="1"/>
              <a:t>phương</a:t>
            </a:r>
            <a:r>
              <a:rPr lang="en-US" sz="2000" dirty="0"/>
              <a:t> </a:t>
            </a:r>
            <a:r>
              <a:rPr lang="en-US" sz="2000" dirty="0" err="1"/>
              <a:t>thức</a:t>
            </a:r>
            <a:r>
              <a:rPr lang="en-US" sz="2000" dirty="0"/>
              <a:t> </a:t>
            </a:r>
            <a:r>
              <a:rPr lang="en-US" sz="2000" dirty="0" err="1"/>
              <a:t>thanh</a:t>
            </a:r>
            <a:r>
              <a:rPr lang="en-US" sz="2000" dirty="0"/>
              <a:t> </a:t>
            </a:r>
            <a:r>
              <a:rPr lang="en-US" sz="2000" dirty="0" err="1"/>
              <a:t>toán</a:t>
            </a:r>
            <a:r>
              <a:rPr lang="en-US" sz="2000" dirty="0"/>
              <a:t> </a:t>
            </a:r>
            <a:r>
              <a:rPr lang="en-US" sz="2000" dirty="0" err="1"/>
              <a:t>trong</a:t>
            </a:r>
            <a:endParaRPr lang="en-US" sz="2000" dirty="0"/>
          </a:p>
        </p:txBody>
      </p:sp>
      <p:sp>
        <p:nvSpPr>
          <p:cNvPr id="1501" name="Google Shape;1501;p93"/>
          <p:cNvSpPr txBox="1">
            <a:spLocks noGrp="1"/>
          </p:cNvSpPr>
          <p:nvPr>
            <p:ph type="title"/>
          </p:nvPr>
        </p:nvSpPr>
        <p:spPr>
          <a:xfrm>
            <a:off x="61834" y="1293160"/>
            <a:ext cx="4486756" cy="59896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err="1"/>
              <a:t>hệ</a:t>
            </a:r>
            <a:r>
              <a:rPr lang="en-US" sz="2000" dirty="0"/>
              <a:t> </a:t>
            </a:r>
            <a:r>
              <a:rPr lang="en-US" sz="2000" dirty="0" err="1"/>
              <a:t>sinh</a:t>
            </a:r>
            <a:r>
              <a:rPr lang="en-US" sz="2000" dirty="0"/>
              <a:t> </a:t>
            </a:r>
            <a:r>
              <a:rPr lang="en-US" sz="2000" dirty="0" err="1"/>
              <a:t>thái</a:t>
            </a:r>
            <a:r>
              <a:rPr lang="en-US" sz="2000" dirty="0"/>
              <a:t>  </a:t>
            </a:r>
            <a:r>
              <a:rPr lang="en" sz="2800" dirty="0">
                <a:solidFill>
                  <a:srgbClr val="1C3997"/>
                </a:solidFill>
              </a:rPr>
              <a:t>VNPT</a:t>
            </a:r>
            <a:r>
              <a:rPr lang="en" sz="2800" dirty="0"/>
              <a:t> </a:t>
            </a:r>
            <a:r>
              <a:rPr lang="en" sz="2800" dirty="0">
                <a:solidFill>
                  <a:srgbClr val="FDAF17"/>
                </a:solidFill>
              </a:rPr>
              <a:t>Money</a:t>
            </a:r>
            <a:endParaRPr sz="2800" dirty="0">
              <a:solidFill>
                <a:srgbClr val="FDAF17"/>
              </a:solidFill>
            </a:endParaRPr>
          </a:p>
        </p:txBody>
      </p:sp>
      <p:sp>
        <p:nvSpPr>
          <p:cNvPr id="25" name="Title 2">
            <a:extLst>
              <a:ext uri="{FF2B5EF4-FFF2-40B4-BE49-F238E27FC236}">
                <a16:creationId xmlns:a16="http://schemas.microsoft.com/office/drawing/2014/main" id="{422F393A-70E7-46A9-6340-729129C20FE9}"/>
              </a:ext>
            </a:extLst>
          </p:cNvPr>
          <p:cNvSpPr txBox="1">
            <a:spLocks/>
          </p:cNvSpPr>
          <p:nvPr/>
        </p:nvSpPr>
        <p:spPr>
          <a:xfrm>
            <a:off x="155565" y="1739893"/>
            <a:ext cx="4152900" cy="7058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i="1" dirty="0" err="1"/>
              <a:t>Là</a:t>
            </a:r>
            <a:r>
              <a:rPr lang="en-US" sz="1600" b="0" i="1" dirty="0"/>
              <a:t> </a:t>
            </a:r>
            <a:r>
              <a:rPr lang="en-US" sz="1600" b="0" i="1" dirty="0" err="1"/>
              <a:t>một</a:t>
            </a:r>
            <a:r>
              <a:rPr lang="en-US" sz="1600" b="0" i="1" dirty="0"/>
              <a:t> </a:t>
            </a:r>
            <a:r>
              <a:rPr lang="en-US" sz="1600" b="0" i="1" dirty="0" err="1"/>
              <a:t>loại</a:t>
            </a:r>
            <a:r>
              <a:rPr lang="en-US" sz="1600" b="0" i="1" dirty="0"/>
              <a:t> </a:t>
            </a:r>
            <a:r>
              <a:rPr lang="en-US" sz="1600" b="0" i="1" dirty="0" err="1"/>
              <a:t>tiền</a:t>
            </a:r>
            <a:r>
              <a:rPr lang="en-US" sz="1600" b="0" i="1" dirty="0"/>
              <a:t> </a:t>
            </a:r>
            <a:r>
              <a:rPr lang="en-US" sz="1600" b="0" i="1" dirty="0" err="1"/>
              <a:t>gắn</a:t>
            </a:r>
            <a:r>
              <a:rPr lang="en-US" sz="1600" b="0" i="1" dirty="0"/>
              <a:t> </a:t>
            </a:r>
            <a:r>
              <a:rPr lang="en-US" sz="1600" b="0" i="1" dirty="0" err="1"/>
              <a:t>với</a:t>
            </a:r>
            <a:r>
              <a:rPr lang="en-US" sz="1600" b="0" i="1" dirty="0"/>
              <a:t> </a:t>
            </a:r>
            <a:r>
              <a:rPr lang="en-US" sz="1600" b="0" i="1" dirty="0" err="1"/>
              <a:t>tài</a:t>
            </a:r>
            <a:r>
              <a:rPr lang="en-US" sz="1600" b="0" i="1" dirty="0"/>
              <a:t> </a:t>
            </a:r>
            <a:r>
              <a:rPr lang="en-US" sz="1600" b="0" i="1" err="1"/>
              <a:t>khoản</a:t>
            </a:r>
            <a:r>
              <a:rPr lang="en-US" sz="1600" b="0" i="1"/>
              <a:t> </a:t>
            </a:r>
            <a:br>
              <a:rPr lang="en-US" sz="1600" b="0" i="1"/>
            </a:br>
            <a:r>
              <a:rPr lang="en-US" sz="1600" b="0" i="1"/>
              <a:t>di </a:t>
            </a:r>
            <a:r>
              <a:rPr lang="en-US" sz="1600" b="0" i="1" dirty="0" err="1"/>
              <a:t>động</a:t>
            </a:r>
            <a:r>
              <a:rPr lang="en-US" sz="1600" b="0" i="1" dirty="0"/>
              <a:t> </a:t>
            </a:r>
            <a:r>
              <a:rPr lang="en-US" sz="1600" b="0" i="1" dirty="0" err="1"/>
              <a:t>của</a:t>
            </a:r>
            <a:r>
              <a:rPr lang="en-US" sz="1600" b="0" i="1" dirty="0"/>
              <a:t> </a:t>
            </a:r>
            <a:r>
              <a:rPr lang="en-US" sz="1600" b="0" i="1" dirty="0" err="1"/>
              <a:t>thuê</a:t>
            </a:r>
            <a:r>
              <a:rPr lang="en-US" sz="1600" b="0" i="1" dirty="0"/>
              <a:t> bao </a:t>
            </a:r>
            <a:r>
              <a:rPr lang="en-US" sz="1600" b="0" i="1" dirty="0" err="1"/>
              <a:t>VinaPhone</a:t>
            </a:r>
            <a:endParaRPr lang="en-US" sz="1600" b="0" i="1" dirty="0"/>
          </a:p>
        </p:txBody>
      </p:sp>
      <p:pic>
        <p:nvPicPr>
          <p:cNvPr id="22" name="Picture 21">
            <a:extLst>
              <a:ext uri="{FF2B5EF4-FFF2-40B4-BE49-F238E27FC236}">
                <a16:creationId xmlns:a16="http://schemas.microsoft.com/office/drawing/2014/main" id="{27B097DC-03DC-0CD7-9DAE-1FE0120ADA32}"/>
              </a:ext>
            </a:extLst>
          </p:cNvPr>
          <p:cNvPicPr>
            <a:picLocks noChangeAspect="1"/>
          </p:cNvPicPr>
          <p:nvPr/>
        </p:nvPicPr>
        <p:blipFill>
          <a:blip r:embed="rId4"/>
          <a:stretch>
            <a:fillRect/>
          </a:stretch>
        </p:blipFill>
        <p:spPr>
          <a:xfrm>
            <a:off x="2278620" y="141920"/>
            <a:ext cx="3749365" cy="662997"/>
          </a:xfrm>
          <a:prstGeom prst="rect">
            <a:avLst/>
          </a:prstGeom>
        </p:spPr>
      </p:pic>
      <p:sp>
        <p:nvSpPr>
          <p:cNvPr id="30" name="TextBox 29">
            <a:extLst>
              <a:ext uri="{FF2B5EF4-FFF2-40B4-BE49-F238E27FC236}">
                <a16:creationId xmlns:a16="http://schemas.microsoft.com/office/drawing/2014/main" id="{CFC16985-70D3-EB62-5830-19E517D20BED}"/>
              </a:ext>
            </a:extLst>
          </p:cNvPr>
          <p:cNvSpPr txBox="1"/>
          <p:nvPr/>
        </p:nvSpPr>
        <p:spPr>
          <a:xfrm>
            <a:off x="1723128" y="2353055"/>
            <a:ext cx="649501" cy="523220"/>
          </a:xfrm>
          <a:prstGeom prst="rect">
            <a:avLst/>
          </a:prstGeom>
          <a:noFill/>
        </p:spPr>
        <p:txBody>
          <a:bodyPr wrap="square">
            <a:spAutoFit/>
          </a:bodyPr>
          <a:lstStyle/>
          <a:p>
            <a:r>
              <a:rPr lang="en-US" sz="2800" b="1" dirty="0">
                <a:ln w="3175">
                  <a:solidFill>
                    <a:schemeClr val="bg1"/>
                  </a:solidFill>
                  <a:prstDash val="solid"/>
                </a:ln>
                <a:solidFill>
                  <a:srgbClr val="FDAF17"/>
                </a:solidFill>
                <a:effectLst>
                  <a:outerShdw blurRad="12700" dist="38100" dir="2700000" algn="tl" rotWithShape="0">
                    <a:schemeClr val="bg1">
                      <a:lumMod val="50000"/>
                    </a:schemeClr>
                  </a:outerShdw>
                </a:effectLst>
                <a:latin typeface="Montserrat" panose="00000500000000000000" pitchFamily="2" charset="0"/>
              </a:rPr>
              <a:t>01</a:t>
            </a:r>
            <a:r>
              <a:rPr lang="en-US" sz="2800" b="1" dirty="0">
                <a:ln w="317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 </a:t>
            </a:r>
            <a:endParaRPr lang="en-US" sz="2800" b="1" dirty="0">
              <a:ln w="3175">
                <a:solidFill>
                  <a:schemeClr val="tx1"/>
                </a:solidFill>
              </a:ln>
              <a:latin typeface="Montserrat" panose="00000500000000000000" pitchFamily="2" charset="0"/>
            </a:endParaRPr>
          </a:p>
        </p:txBody>
      </p:sp>
      <p:sp>
        <p:nvSpPr>
          <p:cNvPr id="31" name="Google Shape;1501;p93">
            <a:extLst>
              <a:ext uri="{FF2B5EF4-FFF2-40B4-BE49-F238E27FC236}">
                <a16:creationId xmlns:a16="http://schemas.microsoft.com/office/drawing/2014/main" id="{B533B7E8-F714-C8E1-4C4F-04498A4156AA}"/>
              </a:ext>
            </a:extLst>
          </p:cNvPr>
          <p:cNvSpPr txBox="1">
            <a:spLocks/>
          </p:cNvSpPr>
          <p:nvPr/>
        </p:nvSpPr>
        <p:spPr>
          <a:xfrm>
            <a:off x="5664418" y="197790"/>
            <a:ext cx="2667434" cy="59896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200"/>
              <a:buFont typeface="Montserrat"/>
              <a:buNone/>
              <a:defRPr sz="55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400"/>
              <a:buFont typeface="Montserrat Black"/>
              <a:buNone/>
              <a:defRPr sz="24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400"/>
              <a:buFont typeface="Montserrat Black"/>
              <a:buNone/>
              <a:defRPr sz="24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400"/>
              <a:buFont typeface="Montserrat Black"/>
              <a:buNone/>
              <a:defRPr sz="24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400"/>
              <a:buFont typeface="Montserrat Black"/>
              <a:buNone/>
              <a:defRPr sz="24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400"/>
              <a:buFont typeface="Montserrat Black"/>
              <a:buNone/>
              <a:defRPr sz="24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400"/>
              <a:buFont typeface="Montserrat Black"/>
              <a:buNone/>
              <a:defRPr sz="24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400"/>
              <a:buFont typeface="Montserrat Black"/>
              <a:buNone/>
              <a:defRPr sz="24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400"/>
              <a:buFont typeface="Montserrat Black"/>
              <a:buNone/>
              <a:defRPr sz="2400" b="0" i="0" u="none" strike="noStrike" cap="none">
                <a:solidFill>
                  <a:schemeClr val="lt2"/>
                </a:solidFill>
                <a:latin typeface="Montserrat Black"/>
                <a:ea typeface="Montserrat Black"/>
                <a:cs typeface="Montserrat Black"/>
                <a:sym typeface="Montserrat Black"/>
              </a:defRPr>
            </a:lvl9pPr>
          </a:lstStyle>
          <a:p>
            <a:r>
              <a:rPr lang="en-US" sz="2800" dirty="0">
                <a:solidFill>
                  <a:srgbClr val="1C3997"/>
                </a:solidFill>
              </a:rPr>
              <a:t> </a:t>
            </a:r>
            <a:r>
              <a:rPr lang="en-US" sz="2800" dirty="0" err="1">
                <a:solidFill>
                  <a:schemeClr val="bg1"/>
                </a:solidFill>
              </a:rPr>
              <a:t>của</a:t>
            </a:r>
            <a:r>
              <a:rPr lang="en-US" sz="2800" dirty="0">
                <a:solidFill>
                  <a:srgbClr val="1C3997"/>
                </a:solidFill>
              </a:rPr>
              <a:t> VNPT</a:t>
            </a:r>
            <a:endParaRPr lang="en-US" sz="2800" dirty="0">
              <a:solidFill>
                <a:srgbClr val="FDAF17"/>
              </a:solidFill>
            </a:endParaRPr>
          </a:p>
        </p:txBody>
      </p:sp>
      <p:sp>
        <p:nvSpPr>
          <p:cNvPr id="32" name="Title 2">
            <a:extLst>
              <a:ext uri="{FF2B5EF4-FFF2-40B4-BE49-F238E27FC236}">
                <a16:creationId xmlns:a16="http://schemas.microsoft.com/office/drawing/2014/main" id="{5901409F-F7C3-E7B5-F7AB-92E9B087A17E}"/>
              </a:ext>
            </a:extLst>
          </p:cNvPr>
          <p:cNvSpPr txBox="1">
            <a:spLocks/>
          </p:cNvSpPr>
          <p:nvPr/>
        </p:nvSpPr>
        <p:spPr>
          <a:xfrm>
            <a:off x="700901" y="2420256"/>
            <a:ext cx="2178282" cy="49035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dirty="0" err="1"/>
              <a:t>Không</a:t>
            </a:r>
            <a:r>
              <a:rPr lang="en-US" sz="2000" dirty="0"/>
              <a:t>, </a:t>
            </a:r>
            <a:r>
              <a:rPr lang="en-US" sz="2000" dirty="0">
                <a:solidFill>
                  <a:srgbClr val="FDAF17"/>
                </a:solidFill>
              </a:rPr>
              <a:t>     </a:t>
            </a:r>
            <a:r>
              <a:rPr lang="en-US" sz="2000" dirty="0"/>
              <a:t>  </a:t>
            </a:r>
            <a:r>
              <a:rPr lang="en-US" sz="2000" dirty="0" err="1"/>
              <a:t>Có</a:t>
            </a:r>
            <a:endParaRPr lang="en-US" sz="2000" dirty="0"/>
          </a:p>
        </p:txBody>
      </p:sp>
      <p:sp>
        <p:nvSpPr>
          <p:cNvPr id="33" name="TextBox 32">
            <a:extLst>
              <a:ext uri="{FF2B5EF4-FFF2-40B4-BE49-F238E27FC236}">
                <a16:creationId xmlns:a16="http://schemas.microsoft.com/office/drawing/2014/main" id="{B71B6040-3879-7F83-EE93-0F595B561743}"/>
              </a:ext>
            </a:extLst>
          </p:cNvPr>
          <p:cNvSpPr txBox="1"/>
          <p:nvPr/>
        </p:nvSpPr>
        <p:spPr>
          <a:xfrm>
            <a:off x="154611" y="2367798"/>
            <a:ext cx="649501" cy="523220"/>
          </a:xfrm>
          <a:prstGeom prst="rect">
            <a:avLst/>
          </a:prstGeom>
          <a:noFill/>
        </p:spPr>
        <p:txBody>
          <a:bodyPr wrap="square">
            <a:spAutoFit/>
          </a:bodyPr>
          <a:lstStyle/>
          <a:p>
            <a:r>
              <a:rPr lang="en-US" sz="2800" b="1" dirty="0">
                <a:ln w="3175">
                  <a:solidFill>
                    <a:schemeClr val="bg1"/>
                  </a:solidFill>
                  <a:prstDash val="solid"/>
                </a:ln>
                <a:solidFill>
                  <a:srgbClr val="1C3997"/>
                </a:solidFill>
                <a:effectLst>
                  <a:outerShdw blurRad="12700" dist="38100" dir="2700000" algn="tl" rotWithShape="0">
                    <a:schemeClr val="bg1">
                      <a:lumMod val="50000"/>
                    </a:schemeClr>
                  </a:outerShdw>
                </a:effectLst>
                <a:latin typeface="Montserrat" panose="00000500000000000000" pitchFamily="2" charset="0"/>
              </a:rPr>
              <a:t>03</a:t>
            </a:r>
            <a:r>
              <a:rPr lang="en-US" sz="2800" b="1" dirty="0">
                <a:ln w="317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 </a:t>
            </a:r>
            <a:endParaRPr lang="en-US" sz="2800" b="1" dirty="0">
              <a:ln w="3175">
                <a:solidFill>
                  <a:schemeClr val="tx1"/>
                </a:solidFill>
              </a:ln>
              <a:latin typeface="Montserrat" panose="00000500000000000000" pitchFamily="2" charset="0"/>
            </a:endParaRPr>
          </a:p>
        </p:txBody>
      </p:sp>
      <p:sp>
        <p:nvSpPr>
          <p:cNvPr id="34" name="TextBox 33">
            <a:extLst>
              <a:ext uri="{FF2B5EF4-FFF2-40B4-BE49-F238E27FC236}">
                <a16:creationId xmlns:a16="http://schemas.microsoft.com/office/drawing/2014/main" id="{C3D7EC64-934B-0981-750A-9236BC62C5DE}"/>
              </a:ext>
            </a:extLst>
          </p:cNvPr>
          <p:cNvSpPr txBox="1"/>
          <p:nvPr/>
        </p:nvSpPr>
        <p:spPr>
          <a:xfrm>
            <a:off x="510950" y="959006"/>
            <a:ext cx="649501" cy="523220"/>
          </a:xfrm>
          <a:prstGeom prst="rect">
            <a:avLst/>
          </a:prstGeom>
          <a:noFill/>
        </p:spPr>
        <p:txBody>
          <a:bodyPr wrap="square">
            <a:spAutoFit/>
          </a:bodyPr>
          <a:lstStyle/>
          <a:p>
            <a:r>
              <a:rPr lang="en-US" sz="2800" b="1" dirty="0">
                <a:ln w="3175">
                  <a:solidFill>
                    <a:schemeClr val="bg1"/>
                  </a:solidFill>
                  <a:prstDash val="solid"/>
                </a:ln>
                <a:solidFill>
                  <a:srgbClr val="1C3997"/>
                </a:solidFill>
                <a:effectLst>
                  <a:outerShdw blurRad="12700" dist="38100" dir="2700000" algn="tl" rotWithShape="0">
                    <a:schemeClr val="bg1">
                      <a:lumMod val="50000"/>
                    </a:schemeClr>
                  </a:outerShdw>
                </a:effectLst>
                <a:latin typeface="Montserrat" panose="00000500000000000000" pitchFamily="2" charset="0"/>
              </a:rPr>
              <a:t>01</a:t>
            </a:r>
            <a:r>
              <a:rPr lang="en-US" sz="2800" b="1" dirty="0">
                <a:ln w="317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 </a:t>
            </a:r>
            <a:endParaRPr lang="en-US" sz="2800" b="1" dirty="0">
              <a:ln w="3175">
                <a:solidFill>
                  <a:schemeClr val="tx1"/>
                </a:solidFill>
              </a:ln>
              <a:latin typeface="Montserrat" panose="00000500000000000000" pitchFamily="2" charset="0"/>
            </a:endParaRPr>
          </a:p>
        </p:txBody>
      </p:sp>
      <p:sp>
        <p:nvSpPr>
          <p:cNvPr id="35" name="Title 2">
            <a:extLst>
              <a:ext uri="{FF2B5EF4-FFF2-40B4-BE49-F238E27FC236}">
                <a16:creationId xmlns:a16="http://schemas.microsoft.com/office/drawing/2014/main" id="{D0799821-8A4F-204F-659D-697817BDA9A2}"/>
              </a:ext>
            </a:extLst>
          </p:cNvPr>
          <p:cNvSpPr txBox="1">
            <a:spLocks/>
          </p:cNvSpPr>
          <p:nvPr/>
        </p:nvSpPr>
        <p:spPr>
          <a:xfrm>
            <a:off x="153808" y="2748381"/>
            <a:ext cx="4560753" cy="7058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i="1" dirty="0" err="1"/>
              <a:t>Không</a:t>
            </a:r>
            <a:r>
              <a:rPr lang="en-US" sz="1600" b="0" i="1" dirty="0"/>
              <a:t> </a:t>
            </a:r>
            <a:r>
              <a:rPr lang="en-US" sz="1600" b="0" i="1" dirty="0" err="1"/>
              <a:t>tiền</a:t>
            </a:r>
            <a:r>
              <a:rPr lang="en-US" sz="1600" b="0" i="1" dirty="0"/>
              <a:t> </a:t>
            </a:r>
            <a:r>
              <a:rPr lang="en-US" sz="1600" b="0" i="1" dirty="0" err="1"/>
              <a:t>mặt</a:t>
            </a:r>
            <a:r>
              <a:rPr lang="en-US" sz="1600" b="0" i="1" dirty="0"/>
              <a:t>, </a:t>
            </a:r>
            <a:r>
              <a:rPr lang="en-US" sz="1600" b="0" i="1" dirty="0" err="1"/>
              <a:t>không</a:t>
            </a:r>
            <a:r>
              <a:rPr lang="en-US" sz="1600" b="0" i="1" dirty="0"/>
              <a:t> </a:t>
            </a:r>
            <a:r>
              <a:rPr lang="en-US" sz="1600" b="0" i="1" dirty="0" err="1"/>
              <a:t>cần</a:t>
            </a:r>
            <a:r>
              <a:rPr lang="en-US" sz="1600" b="0" i="1" dirty="0"/>
              <a:t> </a:t>
            </a:r>
            <a:r>
              <a:rPr lang="en-US" sz="1600" b="0" i="1" dirty="0" err="1"/>
              <a:t>tài</a:t>
            </a:r>
            <a:r>
              <a:rPr lang="en-US" sz="1600" b="0" i="1" dirty="0"/>
              <a:t> </a:t>
            </a:r>
            <a:r>
              <a:rPr lang="en-US" sz="1600" b="0" i="1" dirty="0" err="1"/>
              <a:t>khoản</a:t>
            </a:r>
            <a:r>
              <a:rPr lang="en-US" sz="1600" b="0" i="1" dirty="0"/>
              <a:t> </a:t>
            </a:r>
            <a:r>
              <a:rPr lang="en-US" sz="1600" b="0" i="1" dirty="0" err="1"/>
              <a:t>ngân</a:t>
            </a:r>
            <a:r>
              <a:rPr lang="en-US" sz="1600" b="0" i="1" dirty="0"/>
              <a:t> </a:t>
            </a:r>
            <a:r>
              <a:rPr lang="en-US" sz="1600" b="0" i="1" dirty="0" err="1"/>
              <a:t>hàng</a:t>
            </a:r>
            <a:r>
              <a:rPr lang="en-US" sz="1600" b="0" i="1" dirty="0"/>
              <a:t>, </a:t>
            </a:r>
            <a:r>
              <a:rPr lang="en-US" sz="1600" b="0" i="1" dirty="0" err="1"/>
              <a:t>không</a:t>
            </a:r>
            <a:r>
              <a:rPr lang="en-US" sz="1600" b="0" i="1" dirty="0"/>
              <a:t> </a:t>
            </a:r>
            <a:r>
              <a:rPr lang="en-US" sz="1600" b="0" i="1" dirty="0" err="1"/>
              <a:t>cần</a:t>
            </a:r>
            <a:r>
              <a:rPr lang="en-US" sz="1600" b="0" i="1" dirty="0"/>
              <a:t> </a:t>
            </a:r>
            <a:r>
              <a:rPr lang="en-US" sz="1600" b="0" i="1" dirty="0" err="1"/>
              <a:t>kết</a:t>
            </a:r>
            <a:r>
              <a:rPr lang="en-US" sz="1600" b="0" i="1" dirty="0"/>
              <a:t> </a:t>
            </a:r>
            <a:r>
              <a:rPr lang="en-US" sz="1600" b="0" i="1" dirty="0" err="1"/>
              <a:t>nối</a:t>
            </a:r>
            <a:r>
              <a:rPr lang="en-US" sz="1600" b="0" i="1" dirty="0"/>
              <a:t> Internet</a:t>
            </a:r>
          </a:p>
        </p:txBody>
      </p:sp>
      <p:sp>
        <p:nvSpPr>
          <p:cNvPr id="36" name="Title 2">
            <a:extLst>
              <a:ext uri="{FF2B5EF4-FFF2-40B4-BE49-F238E27FC236}">
                <a16:creationId xmlns:a16="http://schemas.microsoft.com/office/drawing/2014/main" id="{7BF5E16E-ABBF-AB4B-3807-BA32A9D2D37A}"/>
              </a:ext>
            </a:extLst>
          </p:cNvPr>
          <p:cNvSpPr txBox="1">
            <a:spLocks/>
          </p:cNvSpPr>
          <p:nvPr/>
        </p:nvSpPr>
        <p:spPr>
          <a:xfrm>
            <a:off x="1293586" y="3408937"/>
            <a:ext cx="2847170" cy="64719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i="1" dirty="0" err="1"/>
              <a:t>Có</a:t>
            </a:r>
            <a:r>
              <a:rPr lang="en-US" sz="1600" b="0" i="1" dirty="0"/>
              <a:t> </a:t>
            </a:r>
            <a:r>
              <a:rPr lang="en-US" sz="1600" b="0" i="1" dirty="0" err="1"/>
              <a:t>thể</a:t>
            </a:r>
            <a:r>
              <a:rPr lang="en-US" sz="1600" b="0" i="1" dirty="0"/>
              <a:t> </a:t>
            </a:r>
            <a:r>
              <a:rPr lang="en-US" sz="1600" b="0" i="1" dirty="0" err="1"/>
              <a:t>giao</a:t>
            </a:r>
            <a:r>
              <a:rPr lang="en-US" sz="1600" b="0" i="1" dirty="0"/>
              <a:t> </a:t>
            </a:r>
            <a:r>
              <a:rPr lang="en-US" sz="1600" b="0" i="1" dirty="0" err="1"/>
              <a:t>dịch</a:t>
            </a:r>
            <a:r>
              <a:rPr lang="en-US" sz="1600" b="0" i="1" dirty="0"/>
              <a:t> ở </a:t>
            </a:r>
            <a:r>
              <a:rPr lang="en-US" sz="1600" b="0" i="1" dirty="0" err="1"/>
              <a:t>tất</a:t>
            </a:r>
            <a:r>
              <a:rPr lang="en-US" sz="1600" b="0" i="1" dirty="0"/>
              <a:t> </a:t>
            </a:r>
            <a:r>
              <a:rPr lang="en-US" sz="1600" b="0" i="1" dirty="0" err="1"/>
              <a:t>cả</a:t>
            </a:r>
            <a:r>
              <a:rPr lang="en-US" sz="1600" b="0" i="1" dirty="0"/>
              <a:t> </a:t>
            </a:r>
            <a:r>
              <a:rPr lang="en-US" sz="1600" b="0" i="1" dirty="0" err="1"/>
              <a:t>các</a:t>
            </a:r>
            <a:r>
              <a:rPr lang="en-US" sz="1600" b="0" i="1" dirty="0"/>
              <a:t> </a:t>
            </a:r>
            <a:r>
              <a:rPr lang="en-US" sz="1600" b="0" i="1" dirty="0" err="1"/>
              <a:t>điểm</a:t>
            </a:r>
            <a:r>
              <a:rPr lang="en-US" sz="1600" b="0" i="1" dirty="0"/>
              <a:t> </a:t>
            </a:r>
            <a:r>
              <a:rPr lang="en-US" sz="1600" b="0" i="1" dirty="0" err="1"/>
              <a:t>của</a:t>
            </a:r>
            <a:r>
              <a:rPr lang="en-US" sz="1600" b="0" i="1" dirty="0"/>
              <a:t> </a:t>
            </a:r>
            <a:r>
              <a:rPr lang="en-US" sz="1600" b="0" i="1" dirty="0" err="1"/>
              <a:t>Vinaphone</a:t>
            </a:r>
            <a:endParaRPr lang="en-US" sz="1600" b="0" i="1" dirty="0"/>
          </a:p>
        </p:txBody>
      </p:sp>
      <p:sp>
        <p:nvSpPr>
          <p:cNvPr id="18" name="Slide Number Placeholder 3">
            <a:extLst>
              <a:ext uri="{FF2B5EF4-FFF2-40B4-BE49-F238E27FC236}">
                <a16:creationId xmlns:a16="http://schemas.microsoft.com/office/drawing/2014/main" id="{020B77C4-9D84-5745-E088-57D80CFE147C}"/>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26</a:t>
            </a:fld>
            <a:endParaRPr lang="x-none" sz="1000">
              <a:solidFill>
                <a:schemeClr val="tx1">
                  <a:lumMod val="50000"/>
                </a:schemeClr>
              </a:solidFill>
            </a:endParaRPr>
          </a:p>
        </p:txBody>
      </p:sp>
      <p:sp>
        <p:nvSpPr>
          <p:cNvPr id="19" name="Google Shape;941;g11e46ec54ed_1_3016">
            <a:extLst>
              <a:ext uri="{FF2B5EF4-FFF2-40B4-BE49-F238E27FC236}">
                <a16:creationId xmlns:a16="http://schemas.microsoft.com/office/drawing/2014/main" id="{670C96E7-80F6-F76E-F67E-344186F87D79}"/>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36108132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Slide Number Placeholder 3">
            <a:extLst>
              <a:ext uri="{FF2B5EF4-FFF2-40B4-BE49-F238E27FC236}">
                <a16:creationId xmlns:a16="http://schemas.microsoft.com/office/drawing/2014/main" id="{69C75F6F-7B4D-E417-5AB0-AB3FD205818A}"/>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27</a:t>
            </a:fld>
            <a:endParaRPr lang="x-none" sz="1000">
              <a:solidFill>
                <a:schemeClr val="tx1">
                  <a:lumMod val="50000"/>
                </a:schemeClr>
              </a:solidFill>
            </a:endParaRPr>
          </a:p>
        </p:txBody>
      </p:sp>
      <p:sp>
        <p:nvSpPr>
          <p:cNvPr id="3" name="Google Shape;941;g11e46ec54ed_1_3016">
            <a:extLst>
              <a:ext uri="{FF2B5EF4-FFF2-40B4-BE49-F238E27FC236}">
                <a16:creationId xmlns:a16="http://schemas.microsoft.com/office/drawing/2014/main" id="{99252465-E18C-680D-B442-404F639ABC1F}"/>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9173283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174F26-05F4-EB7C-CA8A-30EC3490D01D}"/>
              </a:ext>
            </a:extLst>
          </p:cNvPr>
          <p:cNvSpPr/>
          <p:nvPr/>
        </p:nvSpPr>
        <p:spPr>
          <a:xfrm>
            <a:off x="260624" y="1883559"/>
            <a:ext cx="1879072" cy="1822047"/>
          </a:xfrm>
          <a:prstGeom prst="rect">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93A1CE41-1A07-1FEF-5A3A-A32D59ADBACC}"/>
              </a:ext>
            </a:extLst>
          </p:cNvPr>
          <p:cNvSpPr/>
          <p:nvPr/>
        </p:nvSpPr>
        <p:spPr>
          <a:xfrm>
            <a:off x="1143000" y="249936"/>
            <a:ext cx="6949440" cy="289560"/>
          </a:xfrm>
          <a:prstGeom prst="roundRect">
            <a:avLst/>
          </a:prstGeom>
          <a:solidFill>
            <a:srgbClr val="223F99"/>
          </a:solidFill>
          <a:ln>
            <a:solidFill>
              <a:srgbClr val="223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err="1">
                <a:solidFill>
                  <a:schemeClr val="tx1"/>
                </a:solidFill>
                <a:latin typeface="Montserrat" panose="00000500000000000000" pitchFamily="2" charset="0"/>
              </a:rPr>
              <a:t>Hướng</a:t>
            </a:r>
            <a:r>
              <a:rPr lang="en-US" b="1" i="1" dirty="0">
                <a:solidFill>
                  <a:schemeClr val="tx1"/>
                </a:solidFill>
                <a:latin typeface="Montserrat" panose="00000500000000000000" pitchFamily="2" charset="0"/>
              </a:rPr>
              <a:t> </a:t>
            </a:r>
            <a:r>
              <a:rPr lang="en-US" b="1" i="1" dirty="0" err="1">
                <a:solidFill>
                  <a:schemeClr val="tx1"/>
                </a:solidFill>
                <a:latin typeface="Montserrat" panose="00000500000000000000" pitchFamily="2" charset="0"/>
              </a:rPr>
              <a:t>dẫn</a:t>
            </a:r>
            <a:r>
              <a:rPr lang="en-US" b="1" i="1" dirty="0">
                <a:solidFill>
                  <a:schemeClr val="tx1"/>
                </a:solidFill>
                <a:latin typeface="Montserrat" panose="00000500000000000000" pitchFamily="2" charset="0"/>
              </a:rPr>
              <a:t> </a:t>
            </a:r>
            <a:r>
              <a:rPr lang="en-US" b="1" i="1" dirty="0" err="1">
                <a:solidFill>
                  <a:schemeClr val="tx1"/>
                </a:solidFill>
                <a:latin typeface="Montserrat" panose="00000500000000000000" pitchFamily="2" charset="0"/>
              </a:rPr>
              <a:t>đăng</a:t>
            </a:r>
            <a:r>
              <a:rPr lang="en-US" b="1" i="1" dirty="0">
                <a:solidFill>
                  <a:schemeClr val="tx1"/>
                </a:solidFill>
                <a:latin typeface="Montserrat" panose="00000500000000000000" pitchFamily="2" charset="0"/>
              </a:rPr>
              <a:t> </a:t>
            </a:r>
            <a:r>
              <a:rPr lang="en-US" b="1" i="1" dirty="0" err="1">
                <a:solidFill>
                  <a:schemeClr val="tx1"/>
                </a:solidFill>
                <a:latin typeface="Montserrat" panose="00000500000000000000" pitchFamily="2" charset="0"/>
              </a:rPr>
              <a:t>ký</a:t>
            </a:r>
            <a:r>
              <a:rPr lang="en-US" b="1" i="1" dirty="0">
                <a:solidFill>
                  <a:schemeClr val="tx1"/>
                </a:solidFill>
                <a:latin typeface="Montserrat" panose="00000500000000000000" pitchFamily="2" charset="0"/>
              </a:rPr>
              <a:t> </a:t>
            </a:r>
            <a:r>
              <a:rPr lang="en-US" b="1" i="1" dirty="0" err="1">
                <a:solidFill>
                  <a:schemeClr val="tx1"/>
                </a:solidFill>
                <a:latin typeface="Montserrat" panose="00000500000000000000" pitchFamily="2" charset="0"/>
              </a:rPr>
              <a:t>tài</a:t>
            </a:r>
            <a:r>
              <a:rPr lang="en-US" b="1" i="1" dirty="0">
                <a:solidFill>
                  <a:schemeClr val="tx1"/>
                </a:solidFill>
                <a:latin typeface="Montserrat" panose="00000500000000000000" pitchFamily="2" charset="0"/>
              </a:rPr>
              <a:t> </a:t>
            </a:r>
            <a:r>
              <a:rPr lang="en-US" b="1" i="1" dirty="0" err="1">
                <a:solidFill>
                  <a:schemeClr val="tx1"/>
                </a:solidFill>
                <a:latin typeface="Montserrat" panose="00000500000000000000" pitchFamily="2" charset="0"/>
              </a:rPr>
              <a:t>khoản</a:t>
            </a:r>
            <a:r>
              <a:rPr lang="en-US" b="1" i="1" dirty="0">
                <a:solidFill>
                  <a:schemeClr val="tx1"/>
                </a:solidFill>
                <a:latin typeface="Montserrat" panose="00000500000000000000" pitchFamily="2" charset="0"/>
              </a:rPr>
              <a:t> Mobile Money qua USSD </a:t>
            </a:r>
            <a:r>
              <a:rPr lang="en-US" b="1" i="1" dirty="0" err="1">
                <a:solidFill>
                  <a:schemeClr val="tx1"/>
                </a:solidFill>
                <a:latin typeface="Montserrat" panose="00000500000000000000" pitchFamily="2" charset="0"/>
              </a:rPr>
              <a:t>và</a:t>
            </a:r>
            <a:r>
              <a:rPr lang="en-US" b="1" i="1" dirty="0">
                <a:solidFill>
                  <a:schemeClr val="tx1"/>
                </a:solidFill>
                <a:latin typeface="Montserrat" panose="00000500000000000000" pitchFamily="2" charset="0"/>
              </a:rPr>
              <a:t> SMS </a:t>
            </a:r>
          </a:p>
        </p:txBody>
      </p:sp>
      <p:sp>
        <p:nvSpPr>
          <p:cNvPr id="5" name="Google Shape;1501;p93">
            <a:extLst>
              <a:ext uri="{FF2B5EF4-FFF2-40B4-BE49-F238E27FC236}">
                <a16:creationId xmlns:a16="http://schemas.microsoft.com/office/drawing/2014/main" id="{707AD5BD-BCEA-0A16-E438-ECBB3D3397FD}"/>
              </a:ext>
            </a:extLst>
          </p:cNvPr>
          <p:cNvSpPr txBox="1">
            <a:spLocks noGrp="1"/>
          </p:cNvSpPr>
          <p:nvPr>
            <p:ph type="title"/>
          </p:nvPr>
        </p:nvSpPr>
        <p:spPr>
          <a:xfrm>
            <a:off x="0" y="987101"/>
            <a:ext cx="4486756" cy="59896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err="1">
                <a:solidFill>
                  <a:srgbClr val="1C3997"/>
                </a:solidFill>
              </a:rPr>
              <a:t>Đăng</a:t>
            </a:r>
            <a:r>
              <a:rPr lang="en-US" sz="2000" dirty="0">
                <a:solidFill>
                  <a:srgbClr val="1C3997"/>
                </a:solidFill>
              </a:rPr>
              <a:t> </a:t>
            </a:r>
            <a:r>
              <a:rPr lang="en-US" sz="2000" dirty="0" err="1">
                <a:solidFill>
                  <a:srgbClr val="1C3997"/>
                </a:solidFill>
              </a:rPr>
              <a:t>ký</a:t>
            </a:r>
            <a:r>
              <a:rPr lang="en-US" sz="2000" dirty="0">
                <a:solidFill>
                  <a:srgbClr val="1C3997"/>
                </a:solidFill>
              </a:rPr>
              <a:t> qua USSD</a:t>
            </a:r>
            <a:endParaRPr sz="2800" dirty="0">
              <a:solidFill>
                <a:srgbClr val="FDAF17"/>
              </a:solidFill>
            </a:endParaRPr>
          </a:p>
        </p:txBody>
      </p:sp>
      <p:sp>
        <p:nvSpPr>
          <p:cNvPr id="6" name="Title 2">
            <a:extLst>
              <a:ext uri="{FF2B5EF4-FFF2-40B4-BE49-F238E27FC236}">
                <a16:creationId xmlns:a16="http://schemas.microsoft.com/office/drawing/2014/main" id="{F9CA6D75-F9E4-1EB8-D9C3-4BCB701A6DBF}"/>
              </a:ext>
            </a:extLst>
          </p:cNvPr>
          <p:cNvSpPr txBox="1">
            <a:spLocks/>
          </p:cNvSpPr>
          <p:nvPr/>
        </p:nvSpPr>
        <p:spPr>
          <a:xfrm>
            <a:off x="306966" y="1381900"/>
            <a:ext cx="4152900" cy="7058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i="1" dirty="0" err="1">
                <a:effectLst/>
                <a:latin typeface="Montserrat" panose="00000500000000000000" pitchFamily="2" charset="0"/>
                <a:ea typeface="Calibri" panose="020F0502020204030204" pitchFamily="34" charset="0"/>
              </a:rPr>
              <a:t>Từ</a:t>
            </a:r>
            <a:r>
              <a:rPr lang="en-US" sz="1600" b="0" i="1" dirty="0">
                <a:effectLst/>
                <a:latin typeface="Montserrat" panose="00000500000000000000" pitchFamily="2" charset="0"/>
                <a:ea typeface="Calibri" panose="020F0502020204030204" pitchFamily="34" charset="0"/>
              </a:rPr>
              <a:t> </a:t>
            </a:r>
            <a:r>
              <a:rPr lang="en-US" sz="1600" b="0" i="1" dirty="0" err="1">
                <a:effectLst/>
                <a:latin typeface="Montserrat" panose="00000500000000000000" pitchFamily="2" charset="0"/>
                <a:ea typeface="Calibri" panose="020F0502020204030204" pitchFamily="34" charset="0"/>
              </a:rPr>
              <a:t>màn</a:t>
            </a:r>
            <a:r>
              <a:rPr lang="en-US" sz="1600" b="0" i="1" dirty="0">
                <a:effectLst/>
                <a:latin typeface="Montserrat" panose="00000500000000000000" pitchFamily="2" charset="0"/>
                <a:ea typeface="Calibri" panose="020F0502020204030204" pitchFamily="34" charset="0"/>
              </a:rPr>
              <a:t> </a:t>
            </a:r>
            <a:r>
              <a:rPr lang="en-US" sz="1600" b="0" i="1" dirty="0" err="1">
                <a:effectLst/>
                <a:latin typeface="Montserrat" panose="00000500000000000000" pitchFamily="2" charset="0"/>
                <a:ea typeface="Calibri" panose="020F0502020204030204" pitchFamily="34" charset="0"/>
              </a:rPr>
              <a:t>hình</a:t>
            </a:r>
            <a:r>
              <a:rPr lang="en-US" sz="1600" b="0" i="1" dirty="0">
                <a:effectLst/>
                <a:latin typeface="Montserrat" panose="00000500000000000000" pitchFamily="2" charset="0"/>
                <a:ea typeface="Calibri" panose="020F0502020204030204" pitchFamily="34" charset="0"/>
              </a:rPr>
              <a:t> quay </a:t>
            </a:r>
            <a:r>
              <a:rPr lang="en-US" sz="1600" b="0" i="1" dirty="0" err="1">
                <a:effectLst/>
                <a:latin typeface="Montserrat" panose="00000500000000000000" pitchFamily="2" charset="0"/>
                <a:ea typeface="Calibri" panose="020F0502020204030204" pitchFamily="34" charset="0"/>
              </a:rPr>
              <a:t>số</a:t>
            </a:r>
            <a:r>
              <a:rPr lang="en-US" sz="1600" b="0" i="1" dirty="0">
                <a:effectLst/>
                <a:latin typeface="Montserrat" panose="00000500000000000000" pitchFamily="2" charset="0"/>
                <a:ea typeface="Calibri" panose="020F0502020204030204" pitchFamily="34" charset="0"/>
              </a:rPr>
              <a:t>, </a:t>
            </a:r>
            <a:r>
              <a:rPr lang="en-US" sz="1600" b="0" i="1" dirty="0" err="1">
                <a:effectLst/>
                <a:latin typeface="Montserrat" panose="00000500000000000000" pitchFamily="2" charset="0"/>
                <a:ea typeface="Calibri" panose="020F0502020204030204" pitchFamily="34" charset="0"/>
              </a:rPr>
              <a:t>người</a:t>
            </a:r>
            <a:r>
              <a:rPr lang="en-US" sz="1600" b="0" i="1" dirty="0">
                <a:effectLst/>
                <a:latin typeface="Montserrat" panose="00000500000000000000" pitchFamily="2" charset="0"/>
                <a:ea typeface="Calibri" panose="020F0502020204030204" pitchFamily="34" charset="0"/>
              </a:rPr>
              <a:t> </a:t>
            </a:r>
            <a:r>
              <a:rPr lang="en-US" sz="1600" b="0" i="1" dirty="0" err="1">
                <a:effectLst/>
                <a:latin typeface="Montserrat" panose="00000500000000000000" pitchFamily="2" charset="0"/>
                <a:ea typeface="Calibri" panose="020F0502020204030204" pitchFamily="34" charset="0"/>
              </a:rPr>
              <a:t>dùng</a:t>
            </a:r>
            <a:r>
              <a:rPr lang="en-US" sz="1600" b="0" i="1" dirty="0">
                <a:effectLst/>
                <a:latin typeface="Montserrat" panose="00000500000000000000" pitchFamily="2" charset="0"/>
                <a:ea typeface="Calibri" panose="020F0502020204030204" pitchFamily="34" charset="0"/>
              </a:rPr>
              <a:t> </a:t>
            </a:r>
            <a:r>
              <a:rPr lang="en-US" sz="1600" b="0" i="1" dirty="0" err="1">
                <a:effectLst/>
                <a:latin typeface="Montserrat" panose="00000500000000000000" pitchFamily="2" charset="0"/>
                <a:ea typeface="Calibri" panose="020F0502020204030204" pitchFamily="34" charset="0"/>
              </a:rPr>
              <a:t>thao</a:t>
            </a:r>
            <a:r>
              <a:rPr lang="en-US" sz="1600" b="0" i="1" dirty="0">
                <a:effectLst/>
                <a:latin typeface="Montserrat" panose="00000500000000000000" pitchFamily="2" charset="0"/>
                <a:ea typeface="Calibri" panose="020F0502020204030204" pitchFamily="34" charset="0"/>
              </a:rPr>
              <a:t> </a:t>
            </a:r>
            <a:r>
              <a:rPr lang="en-US" sz="1600" b="0" i="1" dirty="0" err="1">
                <a:effectLst/>
                <a:latin typeface="Montserrat" panose="00000500000000000000" pitchFamily="2" charset="0"/>
                <a:ea typeface="Calibri" panose="020F0502020204030204" pitchFamily="34" charset="0"/>
              </a:rPr>
              <a:t>tác</a:t>
            </a:r>
            <a:r>
              <a:rPr lang="en-US" sz="1600" b="0" i="1" dirty="0">
                <a:effectLst/>
                <a:latin typeface="Montserrat" panose="00000500000000000000" pitchFamily="2" charset="0"/>
                <a:ea typeface="Calibri" panose="020F0502020204030204" pitchFamily="34" charset="0"/>
              </a:rPr>
              <a:t> </a:t>
            </a:r>
            <a:r>
              <a:rPr lang="en-US" sz="1600" b="0" i="1" dirty="0" err="1">
                <a:effectLst/>
                <a:latin typeface="Montserrat" panose="00000500000000000000" pitchFamily="2" charset="0"/>
                <a:ea typeface="Calibri" panose="020F0502020204030204" pitchFamily="34" charset="0"/>
              </a:rPr>
              <a:t>nhập</a:t>
            </a:r>
            <a:r>
              <a:rPr lang="en-US" sz="1600" b="0" i="1" dirty="0">
                <a:effectLst/>
                <a:latin typeface="Montserrat" panose="00000500000000000000" pitchFamily="2" charset="0"/>
                <a:ea typeface="Calibri" panose="020F0502020204030204" pitchFamily="34" charset="0"/>
              </a:rPr>
              <a:t> *9191# </a:t>
            </a:r>
            <a:r>
              <a:rPr lang="en-US" sz="1600" b="0" i="1" dirty="0" err="1">
                <a:effectLst/>
                <a:latin typeface="Montserrat" panose="00000500000000000000" pitchFamily="2" charset="0"/>
                <a:ea typeface="Calibri" panose="020F0502020204030204" pitchFamily="34" charset="0"/>
              </a:rPr>
              <a:t>và</a:t>
            </a:r>
            <a:r>
              <a:rPr lang="en-US" sz="1600" b="0" i="1" dirty="0">
                <a:effectLst/>
                <a:latin typeface="Montserrat" panose="00000500000000000000" pitchFamily="2" charset="0"/>
                <a:ea typeface="Calibri" panose="020F0502020204030204" pitchFamily="34" charset="0"/>
              </a:rPr>
              <a:t> </a:t>
            </a:r>
            <a:r>
              <a:rPr lang="en-US" sz="1600" b="0" i="1" dirty="0" err="1">
                <a:effectLst/>
                <a:latin typeface="Montserrat" panose="00000500000000000000" pitchFamily="2" charset="0"/>
                <a:ea typeface="Calibri" panose="020F0502020204030204" pitchFamily="34" charset="0"/>
              </a:rPr>
              <a:t>bấm</a:t>
            </a:r>
            <a:r>
              <a:rPr lang="en-US" sz="1600" b="0" i="1" dirty="0">
                <a:effectLst/>
                <a:latin typeface="Montserrat" panose="00000500000000000000" pitchFamily="2" charset="0"/>
                <a:ea typeface="Calibri" panose="020F0502020204030204" pitchFamily="34" charset="0"/>
              </a:rPr>
              <a:t> </a:t>
            </a:r>
            <a:r>
              <a:rPr lang="en-US" sz="1600" b="0" i="1" dirty="0" err="1">
                <a:effectLst/>
                <a:latin typeface="Montserrat" panose="00000500000000000000" pitchFamily="2" charset="0"/>
                <a:ea typeface="Calibri" panose="020F0502020204030204" pitchFamily="34" charset="0"/>
              </a:rPr>
              <a:t>gọi</a:t>
            </a:r>
            <a:endParaRPr lang="en-US" sz="1600" b="0" i="1" dirty="0">
              <a:latin typeface="Montserrat" panose="00000500000000000000" pitchFamily="2" charset="0"/>
            </a:endParaRPr>
          </a:p>
        </p:txBody>
      </p:sp>
      <p:sp>
        <p:nvSpPr>
          <p:cNvPr id="7" name="Google Shape;1501;p93">
            <a:extLst>
              <a:ext uri="{FF2B5EF4-FFF2-40B4-BE49-F238E27FC236}">
                <a16:creationId xmlns:a16="http://schemas.microsoft.com/office/drawing/2014/main" id="{7FD9B693-2DD7-7633-1D85-0F287E909127}"/>
              </a:ext>
            </a:extLst>
          </p:cNvPr>
          <p:cNvSpPr txBox="1">
            <a:spLocks/>
          </p:cNvSpPr>
          <p:nvPr/>
        </p:nvSpPr>
        <p:spPr>
          <a:xfrm>
            <a:off x="4617720" y="987101"/>
            <a:ext cx="4486756" cy="59896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r>
              <a:rPr lang="en-US" sz="2000" dirty="0" err="1">
                <a:solidFill>
                  <a:srgbClr val="FDAF17"/>
                </a:solidFill>
              </a:rPr>
              <a:t>Đăng</a:t>
            </a:r>
            <a:r>
              <a:rPr lang="en-US" sz="2000" dirty="0">
                <a:solidFill>
                  <a:srgbClr val="FDAF17"/>
                </a:solidFill>
              </a:rPr>
              <a:t> </a:t>
            </a:r>
            <a:r>
              <a:rPr lang="en-US" sz="2000" dirty="0" err="1">
                <a:solidFill>
                  <a:srgbClr val="FDAF17"/>
                </a:solidFill>
              </a:rPr>
              <a:t>ký</a:t>
            </a:r>
            <a:r>
              <a:rPr lang="en-US" sz="2000" dirty="0">
                <a:solidFill>
                  <a:srgbClr val="FDAF17"/>
                </a:solidFill>
              </a:rPr>
              <a:t> qua SMS</a:t>
            </a:r>
          </a:p>
        </p:txBody>
      </p:sp>
      <p:sp>
        <p:nvSpPr>
          <p:cNvPr id="8" name="Title 2">
            <a:extLst>
              <a:ext uri="{FF2B5EF4-FFF2-40B4-BE49-F238E27FC236}">
                <a16:creationId xmlns:a16="http://schemas.microsoft.com/office/drawing/2014/main" id="{759D81F7-2F56-DE07-E47F-A35D1F758218}"/>
              </a:ext>
            </a:extLst>
          </p:cNvPr>
          <p:cNvSpPr txBox="1">
            <a:spLocks/>
          </p:cNvSpPr>
          <p:nvPr/>
        </p:nvSpPr>
        <p:spPr>
          <a:xfrm>
            <a:off x="5199888" y="1381900"/>
            <a:ext cx="4152900" cy="7058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vi-VN" sz="1600" b="0" i="1" dirty="0"/>
              <a:t>Người dùng soạn tin DK gửi 9191</a:t>
            </a:r>
            <a:r>
              <a:rPr lang="en-US" sz="1600" b="0" i="1" dirty="0"/>
              <a:t> </a:t>
            </a:r>
            <a:r>
              <a:rPr lang="en-US" sz="1600" b="0" i="1" dirty="0" err="1"/>
              <a:t>và</a:t>
            </a:r>
            <a:r>
              <a:rPr lang="en-US" sz="1600" b="0" i="1" dirty="0"/>
              <a:t> </a:t>
            </a:r>
            <a:r>
              <a:rPr lang="en-US" sz="1600" b="0" i="1" dirty="0" err="1"/>
              <a:t>nhận</a:t>
            </a:r>
            <a:r>
              <a:rPr lang="en-US" sz="1600" b="0" i="1" dirty="0"/>
              <a:t> </a:t>
            </a:r>
            <a:r>
              <a:rPr lang="en-US" sz="1600" b="0" i="1" dirty="0" err="1"/>
              <a:t>phản</a:t>
            </a:r>
            <a:r>
              <a:rPr lang="en-US" sz="1600" b="0" i="1" dirty="0"/>
              <a:t> </a:t>
            </a:r>
            <a:r>
              <a:rPr lang="en-US" sz="1600" b="0" i="1" dirty="0" err="1"/>
              <a:t>hồi</a:t>
            </a:r>
            <a:r>
              <a:rPr lang="en-US" sz="1600" b="0" i="1" dirty="0"/>
              <a:t> </a:t>
            </a:r>
            <a:r>
              <a:rPr lang="en-US" sz="1600" b="0" i="1" dirty="0" err="1"/>
              <a:t>hệ</a:t>
            </a:r>
            <a:r>
              <a:rPr lang="en-US" sz="1600" b="0" i="1" dirty="0"/>
              <a:t> </a:t>
            </a:r>
            <a:r>
              <a:rPr lang="en-US" sz="1600" b="0" i="1" dirty="0" err="1"/>
              <a:t>thống</a:t>
            </a:r>
            <a:endParaRPr lang="en-US" sz="1600" b="0" i="1" dirty="0"/>
          </a:p>
        </p:txBody>
      </p:sp>
      <p:pic>
        <p:nvPicPr>
          <p:cNvPr id="10" name="Picture 9" descr="Graphical user interface, text, application&#10;&#10;Description automatically generated">
            <a:extLst>
              <a:ext uri="{FF2B5EF4-FFF2-40B4-BE49-F238E27FC236}">
                <a16:creationId xmlns:a16="http://schemas.microsoft.com/office/drawing/2014/main" id="{AE150E9D-BCCB-D72A-5DA5-672B64FFE060}"/>
              </a:ext>
            </a:extLst>
          </p:cNvPr>
          <p:cNvPicPr>
            <a:picLocks noChangeAspect="1"/>
          </p:cNvPicPr>
          <p:nvPr/>
        </p:nvPicPr>
        <p:blipFill rotWithShape="1">
          <a:blip r:embed="rId2"/>
          <a:srcRect r="2294"/>
          <a:stretch/>
        </p:blipFill>
        <p:spPr>
          <a:xfrm>
            <a:off x="78526" y="2236471"/>
            <a:ext cx="4854981" cy="2042922"/>
          </a:xfrm>
          <a:prstGeom prst="roundRect">
            <a:avLst>
              <a:gd name="adj" fmla="val 12892"/>
            </a:avLst>
          </a:prstGeom>
        </p:spPr>
      </p:pic>
      <p:pic>
        <p:nvPicPr>
          <p:cNvPr id="11" name="Picture 10" descr="Graphical user interface, text, application&#10;&#10;Description automatically generated">
            <a:extLst>
              <a:ext uri="{FF2B5EF4-FFF2-40B4-BE49-F238E27FC236}">
                <a16:creationId xmlns:a16="http://schemas.microsoft.com/office/drawing/2014/main" id="{9386041E-70DB-5BBA-B437-0B11A6FE9450}"/>
              </a:ext>
            </a:extLst>
          </p:cNvPr>
          <p:cNvPicPr>
            <a:picLocks noChangeAspect="1"/>
          </p:cNvPicPr>
          <p:nvPr/>
        </p:nvPicPr>
        <p:blipFill>
          <a:blip r:embed="rId3"/>
          <a:stretch>
            <a:fillRect/>
          </a:stretch>
        </p:blipFill>
        <p:spPr>
          <a:xfrm>
            <a:off x="5487904" y="2298764"/>
            <a:ext cx="3395472" cy="1311990"/>
          </a:xfrm>
          <a:prstGeom prst="rect">
            <a:avLst/>
          </a:prstGeom>
        </p:spPr>
      </p:pic>
      <p:sp>
        <p:nvSpPr>
          <p:cNvPr id="14" name="Slide Number Placeholder 3">
            <a:extLst>
              <a:ext uri="{FF2B5EF4-FFF2-40B4-BE49-F238E27FC236}">
                <a16:creationId xmlns:a16="http://schemas.microsoft.com/office/drawing/2014/main" id="{706D85AC-6A2B-6CEE-0D53-C0B70556001D}"/>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28</a:t>
            </a:fld>
            <a:endParaRPr lang="x-none" sz="1000">
              <a:solidFill>
                <a:schemeClr val="tx1">
                  <a:lumMod val="50000"/>
                </a:schemeClr>
              </a:solidFill>
            </a:endParaRPr>
          </a:p>
        </p:txBody>
      </p:sp>
      <p:sp>
        <p:nvSpPr>
          <p:cNvPr id="15" name="Google Shape;941;g11e46ec54ed_1_3016">
            <a:extLst>
              <a:ext uri="{FF2B5EF4-FFF2-40B4-BE49-F238E27FC236}">
                <a16:creationId xmlns:a16="http://schemas.microsoft.com/office/drawing/2014/main" id="{8CB36C62-5318-7522-F555-B95CA82DB8E7}"/>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39204674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006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64"/>
        <p:cNvGrpSpPr/>
        <p:nvPr/>
      </p:nvGrpSpPr>
      <p:grpSpPr>
        <a:xfrm>
          <a:off x="0" y="0"/>
          <a:ext cx="0" cy="0"/>
          <a:chOff x="0" y="0"/>
          <a:chExt cx="0" cy="0"/>
        </a:xfrm>
      </p:grpSpPr>
      <p:sp>
        <p:nvSpPr>
          <p:cNvPr id="1865" name="Google Shape;1865;p103"/>
          <p:cNvSpPr/>
          <p:nvPr/>
        </p:nvSpPr>
        <p:spPr>
          <a:xfrm>
            <a:off x="632384" y="1216138"/>
            <a:ext cx="2132787" cy="2132787"/>
          </a:xfrm>
          <a:custGeom>
            <a:avLst/>
            <a:gdLst/>
            <a:ahLst/>
            <a:cxnLst/>
            <a:rect l="l" t="t" r="r" b="b"/>
            <a:pathLst>
              <a:path w="16384" h="16384" extrusionOk="0">
                <a:moveTo>
                  <a:pt x="5198" y="16384"/>
                </a:moveTo>
                <a:cubicBezTo>
                  <a:pt x="2341" y="16384"/>
                  <a:pt x="1" y="14043"/>
                  <a:pt x="1" y="11186"/>
                </a:cubicBezTo>
                <a:lnTo>
                  <a:pt x="1" y="5198"/>
                </a:lnTo>
                <a:cubicBezTo>
                  <a:pt x="1" y="2341"/>
                  <a:pt x="2341" y="1"/>
                  <a:pt x="5198" y="1"/>
                </a:cubicBezTo>
                <a:lnTo>
                  <a:pt x="11186" y="1"/>
                </a:lnTo>
                <a:cubicBezTo>
                  <a:pt x="14043" y="1"/>
                  <a:pt x="16384" y="2341"/>
                  <a:pt x="16384" y="5198"/>
                </a:cubicBezTo>
                <a:lnTo>
                  <a:pt x="16384" y="11186"/>
                </a:lnTo>
                <a:cubicBezTo>
                  <a:pt x="16384" y="14043"/>
                  <a:pt x="14043" y="16384"/>
                  <a:pt x="11186" y="16384"/>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103"/>
          <p:cNvSpPr txBox="1">
            <a:spLocks noGrp="1"/>
          </p:cNvSpPr>
          <p:nvPr>
            <p:ph type="title"/>
          </p:nvPr>
        </p:nvSpPr>
        <p:spPr>
          <a:xfrm>
            <a:off x="2951577" y="1707086"/>
            <a:ext cx="5961391"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GIỚI THIỆU CHUNG</a:t>
            </a:r>
            <a:endParaRPr dirty="0"/>
          </a:p>
        </p:txBody>
      </p:sp>
      <p:sp>
        <p:nvSpPr>
          <p:cNvPr id="1867" name="Google Shape;1867;p103"/>
          <p:cNvSpPr txBox="1">
            <a:spLocks noGrp="1"/>
          </p:cNvSpPr>
          <p:nvPr>
            <p:ph type="title" idx="2"/>
          </p:nvPr>
        </p:nvSpPr>
        <p:spPr>
          <a:xfrm>
            <a:off x="445978" y="1674282"/>
            <a:ext cx="2505600" cy="1216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ln w="9525">
                  <a:solidFill>
                    <a:schemeClr val="bg1"/>
                  </a:solidFill>
                  <a:prstDash val="solid"/>
                </a:ln>
                <a:solidFill>
                  <a:schemeClr val="tx1"/>
                </a:solidFill>
                <a:effectLst>
                  <a:outerShdw blurRad="12700" dist="38100" dir="2700000" algn="tl" rotWithShape="0">
                    <a:schemeClr val="bg1">
                      <a:lumMod val="50000"/>
                    </a:schemeClr>
                  </a:outerShdw>
                </a:effectLst>
              </a:rPr>
              <a:t>01</a:t>
            </a:r>
            <a:endParaRPr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1868" name="Google Shape;1868;p103"/>
          <p:cNvSpPr txBox="1">
            <a:spLocks noGrp="1"/>
          </p:cNvSpPr>
          <p:nvPr>
            <p:ph type="subTitle" idx="1"/>
          </p:nvPr>
        </p:nvSpPr>
        <p:spPr>
          <a:xfrm>
            <a:off x="3137984" y="2684961"/>
            <a:ext cx="4981200" cy="623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Chuyển đổi số - Sản phẩm, dịch vụ số – </a:t>
            </a:r>
          </a:p>
          <a:p>
            <a:pPr marL="0" lvl="0" indent="0" algn="ctr" rtl="0">
              <a:spcBef>
                <a:spcPts val="0"/>
              </a:spcBef>
              <a:spcAft>
                <a:spcPts val="0"/>
              </a:spcAft>
              <a:buNone/>
            </a:pPr>
            <a:r>
              <a:rPr lang="en" dirty="0"/>
              <a:t>Tổ cộng nghệ số cộng đồng </a:t>
            </a:r>
            <a:r>
              <a:rPr lang="en"/>
              <a:t>– Người </a:t>
            </a:r>
            <a:r>
              <a:rPr lang="en" dirty="0"/>
              <a:t>dân</a:t>
            </a:r>
            <a:endParaRPr dirty="0"/>
          </a:p>
        </p:txBody>
      </p:sp>
      <p:grpSp>
        <p:nvGrpSpPr>
          <p:cNvPr id="1869" name="Google Shape;1869;p103"/>
          <p:cNvGrpSpPr/>
          <p:nvPr/>
        </p:nvGrpSpPr>
        <p:grpSpPr>
          <a:xfrm rot="-297410">
            <a:off x="3089815" y="3975507"/>
            <a:ext cx="709260" cy="709313"/>
            <a:chOff x="1074511" y="925228"/>
            <a:chExt cx="709302" cy="709356"/>
          </a:xfrm>
        </p:grpSpPr>
        <p:sp>
          <p:nvSpPr>
            <p:cNvPr id="1870" name="Google Shape;1870;p103"/>
            <p:cNvSpPr/>
            <p:nvPr/>
          </p:nvSpPr>
          <p:spPr>
            <a:xfrm rot="-514359">
              <a:off x="1117492" y="968204"/>
              <a:ext cx="623340" cy="623404"/>
            </a:xfrm>
            <a:custGeom>
              <a:avLst/>
              <a:gdLst/>
              <a:ahLst/>
              <a:cxnLst/>
              <a:rect l="l" t="t" r="r" b="b"/>
              <a:pathLst>
                <a:path w="9727" h="9728" extrusionOk="0">
                  <a:moveTo>
                    <a:pt x="1611" y="1"/>
                  </a:moveTo>
                  <a:cubicBezTo>
                    <a:pt x="699" y="1"/>
                    <a:pt x="0" y="730"/>
                    <a:pt x="0" y="1612"/>
                  </a:cubicBezTo>
                  <a:lnTo>
                    <a:pt x="0" y="8116"/>
                  </a:lnTo>
                  <a:cubicBezTo>
                    <a:pt x="0" y="8998"/>
                    <a:pt x="699" y="9727"/>
                    <a:pt x="1611" y="9727"/>
                  </a:cubicBezTo>
                  <a:lnTo>
                    <a:pt x="8085" y="9727"/>
                  </a:lnTo>
                  <a:cubicBezTo>
                    <a:pt x="8997" y="9727"/>
                    <a:pt x="9727" y="8998"/>
                    <a:pt x="9727" y="8116"/>
                  </a:cubicBezTo>
                  <a:lnTo>
                    <a:pt x="9727" y="1612"/>
                  </a:lnTo>
                  <a:cubicBezTo>
                    <a:pt x="9727" y="730"/>
                    <a:pt x="8997" y="1"/>
                    <a:pt x="8085" y="1"/>
                  </a:cubicBezTo>
                  <a:close/>
                </a:path>
              </a:pathLst>
            </a:custGeom>
            <a:noFill/>
            <a:ln w="9525"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103"/>
            <p:cNvSpPr/>
            <p:nvPr/>
          </p:nvSpPr>
          <p:spPr>
            <a:xfrm rot="-514359">
              <a:off x="1373904" y="1202490"/>
              <a:ext cx="128616" cy="144188"/>
            </a:xfrm>
            <a:custGeom>
              <a:avLst/>
              <a:gdLst/>
              <a:ahLst/>
              <a:cxnLst/>
              <a:rect l="l" t="t" r="r" b="b"/>
              <a:pathLst>
                <a:path w="2007" h="2250" fill="none" extrusionOk="0">
                  <a:moveTo>
                    <a:pt x="0" y="92"/>
                  </a:moveTo>
                  <a:lnTo>
                    <a:pt x="0" y="2159"/>
                  </a:lnTo>
                  <a:cubicBezTo>
                    <a:pt x="0" y="2219"/>
                    <a:pt x="61" y="2250"/>
                    <a:pt x="91" y="2219"/>
                  </a:cubicBezTo>
                  <a:lnTo>
                    <a:pt x="1946" y="1186"/>
                  </a:lnTo>
                  <a:cubicBezTo>
                    <a:pt x="2006" y="1156"/>
                    <a:pt x="2006" y="1095"/>
                    <a:pt x="1946" y="1064"/>
                  </a:cubicBezTo>
                  <a:lnTo>
                    <a:pt x="91" y="31"/>
                  </a:lnTo>
                  <a:cubicBezTo>
                    <a:pt x="61" y="1"/>
                    <a:pt x="0" y="31"/>
                    <a:pt x="0" y="92"/>
                  </a:cubicBezTo>
                  <a:close/>
                </a:path>
              </a:pathLst>
            </a:custGeom>
            <a:noFill/>
            <a:ln w="9525"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103"/>
            <p:cNvSpPr/>
            <p:nvPr/>
          </p:nvSpPr>
          <p:spPr>
            <a:xfrm rot="-514359">
              <a:off x="1284435" y="1131993"/>
              <a:ext cx="286389" cy="288376"/>
            </a:xfrm>
            <a:custGeom>
              <a:avLst/>
              <a:gdLst/>
              <a:ahLst/>
              <a:cxnLst/>
              <a:rect l="l" t="t" r="r" b="b"/>
              <a:pathLst>
                <a:path w="4469" h="4500" fill="none" extrusionOk="0">
                  <a:moveTo>
                    <a:pt x="3496" y="4499"/>
                  </a:moveTo>
                  <a:lnTo>
                    <a:pt x="973" y="4499"/>
                  </a:lnTo>
                  <a:cubicBezTo>
                    <a:pt x="426" y="4499"/>
                    <a:pt x="0" y="4044"/>
                    <a:pt x="0" y="3496"/>
                  </a:cubicBezTo>
                  <a:lnTo>
                    <a:pt x="0" y="1004"/>
                  </a:lnTo>
                  <a:cubicBezTo>
                    <a:pt x="0" y="457"/>
                    <a:pt x="426" y="1"/>
                    <a:pt x="973" y="1"/>
                  </a:cubicBezTo>
                  <a:lnTo>
                    <a:pt x="3496" y="1"/>
                  </a:lnTo>
                  <a:cubicBezTo>
                    <a:pt x="4043" y="1"/>
                    <a:pt x="4468" y="457"/>
                    <a:pt x="4468" y="1004"/>
                  </a:cubicBezTo>
                  <a:lnTo>
                    <a:pt x="4468" y="3496"/>
                  </a:lnTo>
                  <a:cubicBezTo>
                    <a:pt x="4468" y="4044"/>
                    <a:pt x="4043" y="4499"/>
                    <a:pt x="3496" y="4499"/>
                  </a:cubicBezTo>
                  <a:close/>
                </a:path>
              </a:pathLst>
            </a:custGeom>
            <a:noFill/>
            <a:ln w="9525"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3" name="Google Shape;1873;p103"/>
          <p:cNvGrpSpPr/>
          <p:nvPr/>
        </p:nvGrpSpPr>
        <p:grpSpPr>
          <a:xfrm rot="1285550">
            <a:off x="7567667" y="718321"/>
            <a:ext cx="822913" cy="818353"/>
            <a:chOff x="5088175" y="2529243"/>
            <a:chExt cx="822905" cy="818345"/>
          </a:xfrm>
        </p:grpSpPr>
        <p:sp>
          <p:nvSpPr>
            <p:cNvPr id="1874" name="Google Shape;1874;p103"/>
            <p:cNvSpPr/>
            <p:nvPr/>
          </p:nvSpPr>
          <p:spPr>
            <a:xfrm>
              <a:off x="5092588" y="2529243"/>
              <a:ext cx="818492" cy="818345"/>
            </a:xfrm>
            <a:custGeom>
              <a:avLst/>
              <a:gdLst/>
              <a:ahLst/>
              <a:cxnLst/>
              <a:rect l="l" t="t" r="r" b="b"/>
              <a:pathLst>
                <a:path w="5564" h="5563" fill="none" extrusionOk="0">
                  <a:moveTo>
                    <a:pt x="5563" y="2766"/>
                  </a:moveTo>
                  <a:cubicBezTo>
                    <a:pt x="5563" y="4317"/>
                    <a:pt x="4317" y="5563"/>
                    <a:pt x="2767" y="5563"/>
                  </a:cubicBezTo>
                  <a:cubicBezTo>
                    <a:pt x="1217" y="5563"/>
                    <a:pt x="1" y="4317"/>
                    <a:pt x="1" y="2766"/>
                  </a:cubicBezTo>
                  <a:cubicBezTo>
                    <a:pt x="1" y="1247"/>
                    <a:pt x="1217" y="0"/>
                    <a:pt x="2767" y="0"/>
                  </a:cubicBezTo>
                  <a:cubicBezTo>
                    <a:pt x="4317" y="0"/>
                    <a:pt x="5563" y="1247"/>
                    <a:pt x="5563" y="2766"/>
                  </a:cubicBezTo>
                  <a:close/>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103"/>
            <p:cNvSpPr/>
            <p:nvPr/>
          </p:nvSpPr>
          <p:spPr>
            <a:xfrm>
              <a:off x="5499478" y="2529243"/>
              <a:ext cx="147" cy="818345"/>
            </a:xfrm>
            <a:custGeom>
              <a:avLst/>
              <a:gdLst/>
              <a:ahLst/>
              <a:cxnLst/>
              <a:rect l="l" t="t" r="r" b="b"/>
              <a:pathLst>
                <a:path w="1" h="5563" fill="none" extrusionOk="0">
                  <a:moveTo>
                    <a:pt x="1" y="0"/>
                  </a:moveTo>
                  <a:lnTo>
                    <a:pt x="1" y="5563"/>
                  </a:lnTo>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103"/>
            <p:cNvSpPr/>
            <p:nvPr/>
          </p:nvSpPr>
          <p:spPr>
            <a:xfrm>
              <a:off x="5307213" y="2533656"/>
              <a:ext cx="134307" cy="809519"/>
            </a:xfrm>
            <a:custGeom>
              <a:avLst/>
              <a:gdLst/>
              <a:ahLst/>
              <a:cxnLst/>
              <a:rect l="l" t="t" r="r" b="b"/>
              <a:pathLst>
                <a:path w="913" h="5503" fill="none" extrusionOk="0">
                  <a:moveTo>
                    <a:pt x="913" y="5502"/>
                  </a:moveTo>
                  <a:cubicBezTo>
                    <a:pt x="913" y="5502"/>
                    <a:pt x="1" y="4712"/>
                    <a:pt x="1" y="2736"/>
                  </a:cubicBezTo>
                  <a:cubicBezTo>
                    <a:pt x="1" y="791"/>
                    <a:pt x="913" y="1"/>
                    <a:pt x="913" y="1"/>
                  </a:cubicBezTo>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103"/>
            <p:cNvSpPr/>
            <p:nvPr/>
          </p:nvSpPr>
          <p:spPr>
            <a:xfrm>
              <a:off x="5562144" y="2533656"/>
              <a:ext cx="134307" cy="809519"/>
            </a:xfrm>
            <a:custGeom>
              <a:avLst/>
              <a:gdLst/>
              <a:ahLst/>
              <a:cxnLst/>
              <a:rect l="l" t="t" r="r" b="b"/>
              <a:pathLst>
                <a:path w="913" h="5503" fill="none" extrusionOk="0">
                  <a:moveTo>
                    <a:pt x="0" y="5502"/>
                  </a:moveTo>
                  <a:cubicBezTo>
                    <a:pt x="0" y="5502"/>
                    <a:pt x="912" y="4712"/>
                    <a:pt x="912" y="2736"/>
                  </a:cubicBezTo>
                  <a:cubicBezTo>
                    <a:pt x="912" y="791"/>
                    <a:pt x="0" y="1"/>
                    <a:pt x="0" y="1"/>
                  </a:cubicBezTo>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103"/>
            <p:cNvSpPr/>
            <p:nvPr/>
          </p:nvSpPr>
          <p:spPr>
            <a:xfrm>
              <a:off x="5088175" y="2936132"/>
              <a:ext cx="822905" cy="147"/>
            </a:xfrm>
            <a:custGeom>
              <a:avLst/>
              <a:gdLst/>
              <a:ahLst/>
              <a:cxnLst/>
              <a:rect l="l" t="t" r="r" b="b"/>
              <a:pathLst>
                <a:path w="5594" h="1" fill="none" extrusionOk="0">
                  <a:moveTo>
                    <a:pt x="0" y="0"/>
                  </a:moveTo>
                  <a:lnTo>
                    <a:pt x="5593" y="0"/>
                  </a:lnTo>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103"/>
            <p:cNvSpPr/>
            <p:nvPr/>
          </p:nvSpPr>
          <p:spPr>
            <a:xfrm>
              <a:off x="5191001" y="3128397"/>
              <a:ext cx="626079" cy="67227"/>
            </a:xfrm>
            <a:custGeom>
              <a:avLst/>
              <a:gdLst/>
              <a:ahLst/>
              <a:cxnLst/>
              <a:rect l="l" t="t" r="r" b="b"/>
              <a:pathLst>
                <a:path w="4256" h="457" fill="none" extrusionOk="0">
                  <a:moveTo>
                    <a:pt x="4256" y="456"/>
                  </a:moveTo>
                  <a:cubicBezTo>
                    <a:pt x="3830" y="244"/>
                    <a:pt x="3101" y="0"/>
                    <a:pt x="2098" y="0"/>
                  </a:cubicBezTo>
                  <a:cubicBezTo>
                    <a:pt x="1125" y="0"/>
                    <a:pt x="426" y="213"/>
                    <a:pt x="1" y="456"/>
                  </a:cubicBezTo>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103"/>
            <p:cNvSpPr/>
            <p:nvPr/>
          </p:nvSpPr>
          <p:spPr>
            <a:xfrm>
              <a:off x="5191001" y="2694735"/>
              <a:ext cx="626079" cy="71640"/>
            </a:xfrm>
            <a:custGeom>
              <a:avLst/>
              <a:gdLst/>
              <a:ahLst/>
              <a:cxnLst/>
              <a:rect l="l" t="t" r="r" b="b"/>
              <a:pathLst>
                <a:path w="4256" h="487" fill="none" extrusionOk="0">
                  <a:moveTo>
                    <a:pt x="1" y="0"/>
                  </a:moveTo>
                  <a:cubicBezTo>
                    <a:pt x="426" y="243"/>
                    <a:pt x="1125" y="486"/>
                    <a:pt x="2159" y="486"/>
                  </a:cubicBezTo>
                  <a:cubicBezTo>
                    <a:pt x="3131" y="486"/>
                    <a:pt x="3830" y="243"/>
                    <a:pt x="4256" y="30"/>
                  </a:cubicBezTo>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 name="Slide Number Placeholder 3">
            <a:extLst>
              <a:ext uri="{FF2B5EF4-FFF2-40B4-BE49-F238E27FC236}">
                <a16:creationId xmlns:a16="http://schemas.microsoft.com/office/drawing/2014/main" id="{AB7A2E9F-1A6C-0EE0-C899-4FC401C73149}"/>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3</a:t>
            </a:fld>
            <a:endParaRPr lang="x-none" sz="1000">
              <a:solidFill>
                <a:schemeClr val="tx1">
                  <a:lumMod val="50000"/>
                </a:schemeClr>
              </a:solidFill>
            </a:endParaRPr>
          </a:p>
        </p:txBody>
      </p:sp>
      <p:sp>
        <p:nvSpPr>
          <p:cNvPr id="21" name="Google Shape;941;g11e46ec54ed_1_3016">
            <a:extLst>
              <a:ext uri="{FF2B5EF4-FFF2-40B4-BE49-F238E27FC236}">
                <a16:creationId xmlns:a16="http://schemas.microsoft.com/office/drawing/2014/main" id="{68C34C50-C4E3-2A41-8057-6678A52EE7B2}"/>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9179271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500"/>
        <p:cNvGrpSpPr/>
        <p:nvPr/>
      </p:nvGrpSpPr>
      <p:grpSpPr>
        <a:xfrm>
          <a:off x="0" y="0"/>
          <a:ext cx="0" cy="0"/>
          <a:chOff x="0" y="0"/>
          <a:chExt cx="0" cy="0"/>
        </a:xfrm>
      </p:grpSpPr>
      <p:sp>
        <p:nvSpPr>
          <p:cNvPr id="88" name="Rectangle 87">
            <a:extLst>
              <a:ext uri="{FF2B5EF4-FFF2-40B4-BE49-F238E27FC236}">
                <a16:creationId xmlns:a16="http://schemas.microsoft.com/office/drawing/2014/main" id="{F3850444-FBE2-1F53-11B4-9E68A17B2E6D}"/>
              </a:ext>
            </a:extLst>
          </p:cNvPr>
          <p:cNvSpPr/>
          <p:nvPr/>
        </p:nvSpPr>
        <p:spPr>
          <a:xfrm>
            <a:off x="2167852" y="55878"/>
            <a:ext cx="4885078" cy="1021064"/>
          </a:xfrm>
          <a:prstGeom prst="rect">
            <a:avLst/>
          </a:prstGeom>
          <a:solidFill>
            <a:srgbClr val="FBFBFB"/>
          </a:solidFill>
          <a:ln>
            <a:solidFill>
              <a:srgbClr val="FCFC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0A1353D-05D7-FBDD-0E04-D902A3D8F0F6}"/>
              </a:ext>
            </a:extLst>
          </p:cNvPr>
          <p:cNvSpPr txBox="1"/>
          <p:nvPr/>
        </p:nvSpPr>
        <p:spPr>
          <a:xfrm>
            <a:off x="2254103" y="304800"/>
            <a:ext cx="4968949" cy="523220"/>
          </a:xfrm>
          <a:prstGeom prst="rect">
            <a:avLst/>
          </a:prstGeom>
          <a:noFill/>
        </p:spPr>
        <p:txBody>
          <a:bodyPr wrap="square" rtlCol="0">
            <a:spAutoFit/>
          </a:bodyPr>
          <a:lstStyle/>
          <a:p>
            <a:r>
              <a:rPr lang="en-US" sz="2800" b="1" dirty="0" err="1">
                <a:solidFill>
                  <a:srgbClr val="1660AD"/>
                </a:solidFill>
                <a:latin typeface="Montserrat" panose="00000500000000000000" pitchFamily="2" charset="0"/>
              </a:rPr>
              <a:t>Mobi</a:t>
            </a:r>
            <a:r>
              <a:rPr lang="en-US" sz="2800" b="1" dirty="0" err="1">
                <a:solidFill>
                  <a:srgbClr val="EB1F28"/>
                </a:solidFill>
                <a:latin typeface="Montserrat" panose="00000500000000000000" pitchFamily="2" charset="0"/>
              </a:rPr>
              <a:t>Fone</a:t>
            </a:r>
            <a:r>
              <a:rPr lang="en-US" sz="2800" dirty="0">
                <a:latin typeface="Montserrat" panose="00000500000000000000" pitchFamily="2" charset="0"/>
              </a:rPr>
              <a:t> </a:t>
            </a:r>
            <a:r>
              <a:rPr lang="en-US" sz="2800" b="1" dirty="0">
                <a:solidFill>
                  <a:srgbClr val="1660AD"/>
                </a:solidFill>
                <a:latin typeface="Montserrat" panose="00000500000000000000" pitchFamily="2" charset="0"/>
              </a:rPr>
              <a:t>Mobile Money</a:t>
            </a:r>
          </a:p>
        </p:txBody>
      </p:sp>
      <p:sp>
        <p:nvSpPr>
          <p:cNvPr id="98" name="Title 2">
            <a:extLst>
              <a:ext uri="{FF2B5EF4-FFF2-40B4-BE49-F238E27FC236}">
                <a16:creationId xmlns:a16="http://schemas.microsoft.com/office/drawing/2014/main" id="{B3E83F6A-907F-CB1F-3860-52AD75DE1059}"/>
              </a:ext>
            </a:extLst>
          </p:cNvPr>
          <p:cNvSpPr txBox="1">
            <a:spLocks/>
          </p:cNvSpPr>
          <p:nvPr/>
        </p:nvSpPr>
        <p:spPr>
          <a:xfrm>
            <a:off x="155565" y="986522"/>
            <a:ext cx="5219700" cy="49035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dirty="0" err="1"/>
              <a:t>Là</a:t>
            </a:r>
            <a:r>
              <a:rPr lang="en-US" sz="2000" dirty="0"/>
              <a:t>       </a:t>
            </a:r>
            <a:r>
              <a:rPr lang="en-US" sz="2000" dirty="0" err="1"/>
              <a:t>phương</a:t>
            </a:r>
            <a:r>
              <a:rPr lang="en-US" sz="2000" dirty="0"/>
              <a:t> </a:t>
            </a:r>
            <a:r>
              <a:rPr lang="en-US" sz="2000" dirty="0" err="1"/>
              <a:t>thức</a:t>
            </a:r>
            <a:r>
              <a:rPr lang="en-US" sz="2000" dirty="0"/>
              <a:t> </a:t>
            </a:r>
            <a:r>
              <a:rPr lang="en-US" sz="2000" dirty="0" err="1"/>
              <a:t>thanh</a:t>
            </a:r>
            <a:r>
              <a:rPr lang="en-US" sz="2000" dirty="0"/>
              <a:t> </a:t>
            </a:r>
            <a:r>
              <a:rPr lang="en-US" sz="2000" dirty="0" err="1"/>
              <a:t>toán</a:t>
            </a:r>
            <a:r>
              <a:rPr lang="en-US" sz="2000" dirty="0"/>
              <a:t> </a:t>
            </a:r>
            <a:r>
              <a:rPr lang="en-US" sz="2000" dirty="0" err="1"/>
              <a:t>trong</a:t>
            </a:r>
            <a:endParaRPr lang="en-US" sz="2000" dirty="0"/>
          </a:p>
        </p:txBody>
      </p:sp>
      <p:sp>
        <p:nvSpPr>
          <p:cNvPr id="99" name="Google Shape;1501;p93">
            <a:extLst>
              <a:ext uri="{FF2B5EF4-FFF2-40B4-BE49-F238E27FC236}">
                <a16:creationId xmlns:a16="http://schemas.microsoft.com/office/drawing/2014/main" id="{4CE288DA-661B-89C4-E39F-5B0B11DAEE2D}"/>
              </a:ext>
            </a:extLst>
          </p:cNvPr>
          <p:cNvSpPr txBox="1">
            <a:spLocks noGrp="1"/>
          </p:cNvSpPr>
          <p:nvPr>
            <p:ph type="title"/>
          </p:nvPr>
        </p:nvSpPr>
        <p:spPr>
          <a:xfrm>
            <a:off x="61834" y="1293160"/>
            <a:ext cx="5313430" cy="59896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err="1"/>
              <a:t>hệ</a:t>
            </a:r>
            <a:r>
              <a:rPr lang="en-US" sz="2000" dirty="0"/>
              <a:t> </a:t>
            </a:r>
            <a:r>
              <a:rPr lang="en-US" sz="2000" dirty="0" err="1"/>
              <a:t>sinh</a:t>
            </a:r>
            <a:r>
              <a:rPr lang="en-US" sz="2000" dirty="0"/>
              <a:t> </a:t>
            </a:r>
            <a:r>
              <a:rPr lang="en-US" sz="2000" dirty="0" err="1"/>
              <a:t>thái</a:t>
            </a:r>
            <a:r>
              <a:rPr lang="en-US" sz="2000" dirty="0"/>
              <a:t>  </a:t>
            </a:r>
            <a:r>
              <a:rPr lang="en" sz="2800" dirty="0">
                <a:solidFill>
                  <a:srgbClr val="1D5B9D"/>
                </a:solidFill>
              </a:rPr>
              <a:t>MobiFone Money</a:t>
            </a:r>
            <a:endParaRPr sz="2800" dirty="0">
              <a:solidFill>
                <a:srgbClr val="1D5B9D"/>
              </a:solidFill>
            </a:endParaRPr>
          </a:p>
        </p:txBody>
      </p:sp>
      <p:sp>
        <p:nvSpPr>
          <p:cNvPr id="100" name="TextBox 99">
            <a:extLst>
              <a:ext uri="{FF2B5EF4-FFF2-40B4-BE49-F238E27FC236}">
                <a16:creationId xmlns:a16="http://schemas.microsoft.com/office/drawing/2014/main" id="{3CDBE757-BC59-5749-F721-DDB139B4957B}"/>
              </a:ext>
            </a:extLst>
          </p:cNvPr>
          <p:cNvSpPr txBox="1"/>
          <p:nvPr/>
        </p:nvSpPr>
        <p:spPr>
          <a:xfrm>
            <a:off x="510950" y="959006"/>
            <a:ext cx="649501" cy="523220"/>
          </a:xfrm>
          <a:prstGeom prst="rect">
            <a:avLst/>
          </a:prstGeom>
          <a:noFill/>
        </p:spPr>
        <p:txBody>
          <a:bodyPr wrap="square">
            <a:spAutoFit/>
          </a:bodyPr>
          <a:lstStyle/>
          <a:p>
            <a:r>
              <a:rPr lang="en-US" sz="2800" b="1" dirty="0">
                <a:ln w="3175">
                  <a:solidFill>
                    <a:schemeClr val="bg1"/>
                  </a:solidFill>
                  <a:prstDash val="solid"/>
                </a:ln>
                <a:solidFill>
                  <a:srgbClr val="1D5B9D"/>
                </a:solidFill>
                <a:effectLst>
                  <a:outerShdw blurRad="12700" dist="38100" dir="2700000" algn="tl" rotWithShape="0">
                    <a:schemeClr val="bg1">
                      <a:lumMod val="50000"/>
                    </a:schemeClr>
                  </a:outerShdw>
                </a:effectLst>
                <a:latin typeface="Montserrat" panose="00000500000000000000" pitchFamily="2" charset="0"/>
              </a:rPr>
              <a:t>01</a:t>
            </a:r>
            <a:r>
              <a:rPr lang="en-US" sz="2800" b="1" dirty="0">
                <a:ln w="317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 </a:t>
            </a:r>
            <a:endParaRPr lang="en-US" sz="2800" b="1" dirty="0">
              <a:ln w="3175">
                <a:solidFill>
                  <a:schemeClr val="tx1"/>
                </a:solidFill>
              </a:ln>
              <a:latin typeface="Montserrat" panose="00000500000000000000" pitchFamily="2" charset="0"/>
            </a:endParaRPr>
          </a:p>
        </p:txBody>
      </p:sp>
      <p:pic>
        <p:nvPicPr>
          <p:cNvPr id="19" name="Picture 18" descr="Graphical user interface, application&#10;&#10;Description automatically generated">
            <a:extLst>
              <a:ext uri="{FF2B5EF4-FFF2-40B4-BE49-F238E27FC236}">
                <a16:creationId xmlns:a16="http://schemas.microsoft.com/office/drawing/2014/main" id="{517AE707-5411-7DCE-1427-8730E6B2B532}"/>
              </a:ext>
            </a:extLst>
          </p:cNvPr>
          <p:cNvPicPr>
            <a:picLocks noChangeAspect="1"/>
          </p:cNvPicPr>
          <p:nvPr/>
        </p:nvPicPr>
        <p:blipFill rotWithShape="1">
          <a:blip r:embed="rId3"/>
          <a:srcRect l="15435" t="21473" r="15295" b="13041"/>
          <a:stretch/>
        </p:blipFill>
        <p:spPr>
          <a:xfrm>
            <a:off x="5375266" y="1592541"/>
            <a:ext cx="3556530" cy="3400439"/>
          </a:xfrm>
          <a:prstGeom prst="ellipse">
            <a:avLst/>
          </a:prstGeom>
        </p:spPr>
      </p:pic>
      <p:sp>
        <p:nvSpPr>
          <p:cNvPr id="13" name="Oval 12">
            <a:extLst>
              <a:ext uri="{FF2B5EF4-FFF2-40B4-BE49-F238E27FC236}">
                <a16:creationId xmlns:a16="http://schemas.microsoft.com/office/drawing/2014/main" id="{4D3127A5-DE6E-27B5-BF18-6A796BB8AE59}"/>
              </a:ext>
            </a:extLst>
          </p:cNvPr>
          <p:cNvSpPr/>
          <p:nvPr/>
        </p:nvSpPr>
        <p:spPr>
          <a:xfrm>
            <a:off x="5375265" y="1560405"/>
            <a:ext cx="3619879" cy="3508121"/>
          </a:xfrm>
          <a:prstGeom prst="ellipse">
            <a:avLst/>
          </a:prstGeom>
          <a:noFill/>
          <a:ln w="76200">
            <a:solidFill>
              <a:schemeClr val="tx1"/>
            </a:solidFill>
          </a:ln>
        </p:spPr>
        <p:style>
          <a:lnRef idx="0">
            <a:scrgbClr r="0" g="0" b="0"/>
          </a:lnRef>
          <a:fillRef idx="0">
            <a:scrgbClr r="0" g="0" b="0"/>
          </a:fillRef>
          <a:effectRef idx="0">
            <a:scrgbClr r="0" g="0" b="0"/>
          </a:effectRef>
          <a:fontRef idx="minor">
            <a:schemeClr val="dk1"/>
          </a:fontRef>
        </p:style>
        <p:txBody>
          <a:bodyPr rtlCol="0" anchor="ctr"/>
          <a:lstStyle/>
          <a:p>
            <a:pPr algn="ctr"/>
            <a:endParaRPr lang="en-US" dirty="0"/>
          </a:p>
        </p:txBody>
      </p:sp>
      <p:sp>
        <p:nvSpPr>
          <p:cNvPr id="111" name="Oval 110">
            <a:extLst>
              <a:ext uri="{FF2B5EF4-FFF2-40B4-BE49-F238E27FC236}">
                <a16:creationId xmlns:a16="http://schemas.microsoft.com/office/drawing/2014/main" id="{3A59749B-1061-83C8-A5C8-C6AFBA15A0D2}"/>
              </a:ext>
            </a:extLst>
          </p:cNvPr>
          <p:cNvSpPr/>
          <p:nvPr/>
        </p:nvSpPr>
        <p:spPr>
          <a:xfrm>
            <a:off x="5375267" y="1484859"/>
            <a:ext cx="3556529" cy="3583667"/>
          </a:xfrm>
          <a:prstGeom prst="ellipse">
            <a:avLst/>
          </a:prstGeom>
          <a:noFill/>
          <a:ln w="76200">
            <a:solidFill>
              <a:schemeClr val="tx1"/>
            </a:solidFill>
          </a:ln>
        </p:spPr>
        <p:style>
          <a:lnRef idx="0">
            <a:scrgbClr r="0" g="0" b="0"/>
          </a:lnRef>
          <a:fillRef idx="0">
            <a:scrgbClr r="0" g="0" b="0"/>
          </a:fillRef>
          <a:effectRef idx="0">
            <a:scrgbClr r="0" g="0" b="0"/>
          </a:effectRef>
          <a:fontRef idx="minor">
            <a:schemeClr val="dk1"/>
          </a:fontRef>
        </p:style>
        <p:txBody>
          <a:bodyPr rtlCol="0" anchor="ctr"/>
          <a:lstStyle/>
          <a:p>
            <a:pPr algn="ctr"/>
            <a:endParaRPr lang="en-US" dirty="0"/>
          </a:p>
        </p:txBody>
      </p:sp>
      <p:sp>
        <p:nvSpPr>
          <p:cNvPr id="112" name="Title 2">
            <a:extLst>
              <a:ext uri="{FF2B5EF4-FFF2-40B4-BE49-F238E27FC236}">
                <a16:creationId xmlns:a16="http://schemas.microsoft.com/office/drawing/2014/main" id="{06D620E8-6A1B-08A2-D05B-9FDDF1B065D7}"/>
              </a:ext>
            </a:extLst>
          </p:cNvPr>
          <p:cNvSpPr txBox="1">
            <a:spLocks/>
          </p:cNvSpPr>
          <p:nvPr/>
        </p:nvSpPr>
        <p:spPr>
          <a:xfrm>
            <a:off x="155565" y="1863160"/>
            <a:ext cx="1552733" cy="49035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dirty="0" err="1"/>
              <a:t>Ưu</a:t>
            </a:r>
            <a:r>
              <a:rPr lang="en-US" sz="2000" dirty="0"/>
              <a:t> </a:t>
            </a:r>
            <a:r>
              <a:rPr lang="en-US" sz="2000" dirty="0" err="1"/>
              <a:t>điểm</a:t>
            </a:r>
            <a:r>
              <a:rPr lang="en-US" sz="2000" dirty="0"/>
              <a:t>:</a:t>
            </a:r>
          </a:p>
        </p:txBody>
      </p:sp>
      <p:sp>
        <p:nvSpPr>
          <p:cNvPr id="113" name="Title 2">
            <a:extLst>
              <a:ext uri="{FF2B5EF4-FFF2-40B4-BE49-F238E27FC236}">
                <a16:creationId xmlns:a16="http://schemas.microsoft.com/office/drawing/2014/main" id="{BFC95D2D-8B43-8A6E-5C7E-941C1714149A}"/>
              </a:ext>
            </a:extLst>
          </p:cNvPr>
          <p:cNvSpPr txBox="1">
            <a:spLocks/>
          </p:cNvSpPr>
          <p:nvPr/>
        </p:nvSpPr>
        <p:spPr>
          <a:xfrm>
            <a:off x="1066610" y="2522307"/>
            <a:ext cx="4029929" cy="180295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spcBef>
                <a:spcPts val="400"/>
              </a:spcBef>
              <a:spcAft>
                <a:spcPts val="400"/>
              </a:spcAft>
            </a:pPr>
            <a:r>
              <a:rPr lang="en-US" sz="1600" b="0" i="1" dirty="0">
                <a:latin typeface="Montserrat" panose="00000500000000000000" pitchFamily="2" charset="0"/>
              </a:rPr>
              <a:t>- </a:t>
            </a:r>
            <a:r>
              <a:rPr lang="en-US" sz="1600" b="0" i="1" dirty="0" err="1">
                <a:latin typeface="Montserrat" panose="00000500000000000000" pitchFamily="2" charset="0"/>
              </a:rPr>
              <a:t>Sử</a:t>
            </a:r>
            <a:r>
              <a:rPr lang="en-US" sz="1600" b="0" i="1" dirty="0">
                <a:latin typeface="Montserrat" panose="00000500000000000000" pitchFamily="2" charset="0"/>
              </a:rPr>
              <a:t> </a:t>
            </a:r>
            <a:r>
              <a:rPr lang="en-US" sz="1600" b="0" i="1" dirty="0" err="1">
                <a:latin typeface="Montserrat" panose="00000500000000000000" pitchFamily="2" charset="0"/>
              </a:rPr>
              <a:t>dụng</a:t>
            </a:r>
            <a:r>
              <a:rPr lang="en-US" sz="1600" b="0" i="1" dirty="0">
                <a:latin typeface="Montserrat" panose="00000500000000000000" pitchFamily="2" charset="0"/>
              </a:rPr>
              <a:t> </a:t>
            </a:r>
            <a:r>
              <a:rPr lang="en-US" sz="1600" b="0" i="1" dirty="0" err="1">
                <a:latin typeface="Montserrat" panose="00000500000000000000" pitchFamily="2" charset="0"/>
              </a:rPr>
              <a:t>tiền</a:t>
            </a:r>
            <a:r>
              <a:rPr lang="en-US" sz="1600" b="0" i="1" dirty="0">
                <a:latin typeface="Montserrat" panose="00000500000000000000" pitchFamily="2" charset="0"/>
              </a:rPr>
              <a:t> di </a:t>
            </a:r>
            <a:r>
              <a:rPr lang="en-US" sz="1600" b="0" i="1" dirty="0" err="1">
                <a:latin typeface="Montserrat" panose="00000500000000000000" pitchFamily="2" charset="0"/>
              </a:rPr>
              <a:t>dộng</a:t>
            </a:r>
            <a:r>
              <a:rPr lang="en-US" sz="1600" b="0" i="1" dirty="0">
                <a:latin typeface="Montserrat" panose="00000500000000000000" pitchFamily="2" charset="0"/>
              </a:rPr>
              <a:t>.</a:t>
            </a:r>
          </a:p>
          <a:p>
            <a:pPr algn="l">
              <a:spcBef>
                <a:spcPts val="400"/>
              </a:spcBef>
              <a:spcAft>
                <a:spcPts val="400"/>
              </a:spcAft>
            </a:pPr>
            <a:r>
              <a:rPr lang="en-US" sz="1600" b="0" i="1" dirty="0">
                <a:latin typeface="Montserrat" panose="00000500000000000000" pitchFamily="2" charset="0"/>
              </a:rPr>
              <a:t>- </a:t>
            </a:r>
            <a:r>
              <a:rPr lang="en-US" sz="1600" b="0" i="1" dirty="0" err="1">
                <a:latin typeface="Montserrat" panose="00000500000000000000" pitchFamily="2" charset="0"/>
              </a:rPr>
              <a:t>Giúp</a:t>
            </a:r>
            <a:r>
              <a:rPr lang="en-US" sz="1600" b="0" i="1" dirty="0">
                <a:latin typeface="Montserrat" panose="00000500000000000000" pitchFamily="2" charset="0"/>
              </a:rPr>
              <a:t> </a:t>
            </a:r>
            <a:r>
              <a:rPr lang="en-US" sz="1600" b="0" i="1" dirty="0" err="1">
                <a:latin typeface="Montserrat" panose="00000500000000000000" pitchFamily="2" charset="0"/>
              </a:rPr>
              <a:t>người</a:t>
            </a:r>
            <a:r>
              <a:rPr lang="en-US" sz="1600" b="0" i="1" dirty="0">
                <a:latin typeface="Montserrat" panose="00000500000000000000" pitchFamily="2" charset="0"/>
              </a:rPr>
              <a:t> </a:t>
            </a:r>
            <a:r>
              <a:rPr lang="en-US" sz="1600" b="0" i="1" dirty="0" err="1">
                <a:latin typeface="Montserrat" panose="00000500000000000000" pitchFamily="2" charset="0"/>
              </a:rPr>
              <a:t>dân</a:t>
            </a:r>
            <a:r>
              <a:rPr lang="en-US" sz="1600" b="0" i="1" dirty="0">
                <a:latin typeface="Montserrat" panose="00000500000000000000" pitchFamily="2" charset="0"/>
              </a:rPr>
              <a:t> </a:t>
            </a:r>
            <a:r>
              <a:rPr lang="en-US" sz="1600" b="0" i="1" dirty="0" err="1">
                <a:latin typeface="Montserrat" panose="00000500000000000000" pitchFamily="2" charset="0"/>
              </a:rPr>
              <a:t>nông</a:t>
            </a:r>
            <a:r>
              <a:rPr lang="en-US" sz="1600" b="0" i="1" dirty="0">
                <a:latin typeface="Montserrat" panose="00000500000000000000" pitchFamily="2" charset="0"/>
              </a:rPr>
              <a:t> </a:t>
            </a:r>
            <a:r>
              <a:rPr lang="en-US" sz="1600" b="0" i="1" dirty="0" err="1">
                <a:latin typeface="Montserrat" panose="00000500000000000000" pitchFamily="2" charset="0"/>
              </a:rPr>
              <a:t>thôn</a:t>
            </a:r>
            <a:r>
              <a:rPr lang="en-US" sz="1600" b="0" i="1" dirty="0">
                <a:latin typeface="Montserrat" panose="00000500000000000000" pitchFamily="2" charset="0"/>
              </a:rPr>
              <a:t> </a:t>
            </a:r>
            <a:r>
              <a:rPr lang="en-US" sz="1600" b="0" i="1" dirty="0" err="1">
                <a:latin typeface="Montserrat" panose="00000500000000000000" pitchFamily="2" charset="0"/>
              </a:rPr>
              <a:t>tiếp</a:t>
            </a:r>
            <a:r>
              <a:rPr lang="en-US" sz="1600" b="0" i="1" dirty="0">
                <a:latin typeface="Montserrat" panose="00000500000000000000" pitchFamily="2" charset="0"/>
              </a:rPr>
              <a:t> </a:t>
            </a:r>
            <a:r>
              <a:rPr lang="en-US" sz="1600" b="0" i="1" dirty="0" err="1">
                <a:latin typeface="Montserrat" panose="00000500000000000000" pitchFamily="2" charset="0"/>
              </a:rPr>
              <a:t>cận</a:t>
            </a:r>
            <a:r>
              <a:rPr lang="en-US" sz="1600" b="0" i="1" dirty="0">
                <a:latin typeface="Montserrat" panose="00000500000000000000" pitchFamily="2" charset="0"/>
              </a:rPr>
              <a:t>  </a:t>
            </a:r>
            <a:r>
              <a:rPr lang="en-US" sz="1600" b="0" i="1" dirty="0" err="1">
                <a:latin typeface="Montserrat" panose="00000500000000000000" pitchFamily="2" charset="0"/>
              </a:rPr>
              <a:t>thanh</a:t>
            </a:r>
            <a:r>
              <a:rPr lang="en-US" sz="1600" b="0" i="1" dirty="0">
                <a:latin typeface="Montserrat" panose="00000500000000000000" pitchFamily="2" charset="0"/>
              </a:rPr>
              <a:t> </a:t>
            </a:r>
            <a:r>
              <a:rPr lang="en-US" sz="1600" b="0" i="1" dirty="0" err="1">
                <a:latin typeface="Montserrat" panose="00000500000000000000" pitchFamily="2" charset="0"/>
              </a:rPr>
              <a:t>toán</a:t>
            </a:r>
            <a:r>
              <a:rPr lang="en-US" sz="1600" b="0" i="1" dirty="0">
                <a:latin typeface="Montserrat" panose="00000500000000000000" pitchFamily="2" charset="0"/>
              </a:rPr>
              <a:t> </a:t>
            </a:r>
            <a:r>
              <a:rPr lang="en-US" sz="1600" b="0" i="1" dirty="0" err="1">
                <a:latin typeface="Montserrat" panose="00000500000000000000" pitchFamily="2" charset="0"/>
              </a:rPr>
              <a:t>số</a:t>
            </a:r>
            <a:r>
              <a:rPr lang="en-US" sz="1600" b="0" i="1" dirty="0">
                <a:latin typeface="Montserrat" panose="00000500000000000000" pitchFamily="2" charset="0"/>
              </a:rPr>
              <a:t>.</a:t>
            </a:r>
          </a:p>
          <a:p>
            <a:pPr algn="l">
              <a:spcBef>
                <a:spcPts val="400"/>
              </a:spcBef>
              <a:spcAft>
                <a:spcPts val="400"/>
              </a:spcAft>
            </a:pPr>
            <a:r>
              <a:rPr lang="en-US" sz="1600" b="0" i="1" dirty="0">
                <a:latin typeface="Montserrat" panose="00000500000000000000" pitchFamily="2" charset="0"/>
              </a:rPr>
              <a:t>- </a:t>
            </a:r>
            <a:r>
              <a:rPr lang="en-US" sz="1600" b="0" i="1" dirty="0" err="1">
                <a:latin typeface="Montserrat" panose="00000500000000000000" pitchFamily="2" charset="0"/>
              </a:rPr>
              <a:t>Dễ</a:t>
            </a:r>
            <a:r>
              <a:rPr lang="en-US" sz="1600" b="0" i="1" dirty="0">
                <a:latin typeface="Montserrat" panose="00000500000000000000" pitchFamily="2" charset="0"/>
              </a:rPr>
              <a:t> </a:t>
            </a:r>
            <a:r>
              <a:rPr lang="en-US" sz="1600" b="0" i="1" dirty="0" err="1">
                <a:latin typeface="Montserrat" panose="00000500000000000000" pitchFamily="2" charset="0"/>
              </a:rPr>
              <a:t>dàng</a:t>
            </a:r>
            <a:r>
              <a:rPr lang="en-US" sz="1600" b="0" i="1" dirty="0">
                <a:latin typeface="Montserrat" panose="00000500000000000000" pitchFamily="2" charset="0"/>
              </a:rPr>
              <a:t> </a:t>
            </a:r>
            <a:r>
              <a:rPr lang="en-US" sz="1600" b="0" i="1" dirty="0" err="1">
                <a:latin typeface="Montserrat" panose="00000500000000000000" pitchFamily="2" charset="0"/>
              </a:rPr>
              <a:t>sử</a:t>
            </a:r>
            <a:r>
              <a:rPr lang="en-US" sz="1600" b="0" i="1" dirty="0">
                <a:latin typeface="Montserrat" panose="00000500000000000000" pitchFamily="2" charset="0"/>
              </a:rPr>
              <a:t> </a:t>
            </a:r>
            <a:r>
              <a:rPr lang="en-US" sz="1600" b="0" i="1" dirty="0" err="1">
                <a:latin typeface="Montserrat" panose="00000500000000000000" pitchFamily="2" charset="0"/>
              </a:rPr>
              <a:t>dụng</a:t>
            </a:r>
            <a:r>
              <a:rPr lang="en-US" sz="1600" b="0" i="1" dirty="0">
                <a:latin typeface="Montserrat" panose="00000500000000000000" pitchFamily="2" charset="0"/>
              </a:rPr>
              <a:t> </a:t>
            </a:r>
            <a:r>
              <a:rPr lang="en-US" sz="1600" b="0" i="1" dirty="0" err="1">
                <a:latin typeface="Montserrat" panose="00000500000000000000" pitchFamily="2" charset="0"/>
              </a:rPr>
              <a:t>ngay</a:t>
            </a:r>
            <a:r>
              <a:rPr lang="en-US" sz="1600" b="0" i="1" dirty="0">
                <a:latin typeface="Montserrat" panose="00000500000000000000" pitchFamily="2" charset="0"/>
              </a:rPr>
              <a:t> </a:t>
            </a:r>
            <a:r>
              <a:rPr lang="en-US" sz="1600" b="0" i="1" dirty="0" err="1">
                <a:latin typeface="Montserrat" panose="00000500000000000000" pitchFamily="2" charset="0"/>
              </a:rPr>
              <a:t>cả</a:t>
            </a:r>
            <a:r>
              <a:rPr lang="en-US" sz="1600" b="0" i="1" dirty="0">
                <a:latin typeface="Montserrat" panose="00000500000000000000" pitchFamily="2" charset="0"/>
              </a:rPr>
              <a:t> </a:t>
            </a:r>
            <a:r>
              <a:rPr lang="en-US" sz="1600" b="0" i="1" dirty="0" err="1">
                <a:latin typeface="Montserrat" panose="00000500000000000000" pitchFamily="2" charset="0"/>
              </a:rPr>
              <a:t>trên</a:t>
            </a:r>
            <a:r>
              <a:rPr lang="en-US" sz="1600" b="0" i="1" dirty="0">
                <a:latin typeface="Montserrat" panose="00000500000000000000" pitchFamily="2" charset="0"/>
              </a:rPr>
              <a:t>        </a:t>
            </a:r>
            <a:r>
              <a:rPr lang="vi-VN" sz="1600" b="0" i="1" dirty="0"/>
              <a:t>điện </a:t>
            </a:r>
            <a:r>
              <a:rPr lang="vi-VN" sz="1600" b="0" i="1"/>
              <a:t>thoại thường</a:t>
            </a:r>
            <a:r>
              <a:rPr lang="en-US" sz="1600" b="0" i="1"/>
              <a:t>. </a:t>
            </a:r>
            <a:endParaRPr lang="en-US" sz="1600" b="0" i="1" dirty="0"/>
          </a:p>
          <a:p>
            <a:pPr algn="l">
              <a:spcBef>
                <a:spcPts val="400"/>
              </a:spcBef>
              <a:spcAft>
                <a:spcPts val="400"/>
              </a:spcAft>
            </a:pPr>
            <a:r>
              <a:rPr lang="en-US" sz="1600" b="0" i="1" dirty="0">
                <a:latin typeface="Montserrat" panose="00000500000000000000" pitchFamily="2" charset="0"/>
              </a:rPr>
              <a:t>- </a:t>
            </a:r>
            <a:r>
              <a:rPr lang="en-US" sz="1600" b="0" i="1" dirty="0" err="1">
                <a:latin typeface="Montserrat" panose="00000500000000000000" pitchFamily="2" charset="0"/>
              </a:rPr>
              <a:t>Miễn</a:t>
            </a:r>
            <a:r>
              <a:rPr lang="en-US" sz="1600" b="0" i="1" dirty="0">
                <a:latin typeface="Montserrat" panose="00000500000000000000" pitchFamily="2" charset="0"/>
              </a:rPr>
              <a:t> </a:t>
            </a:r>
            <a:r>
              <a:rPr lang="en-US" sz="1600" b="0" i="1" dirty="0" err="1">
                <a:latin typeface="Montserrat" panose="00000500000000000000" pitchFamily="2" charset="0"/>
              </a:rPr>
              <a:t>phí</a:t>
            </a:r>
            <a:r>
              <a:rPr lang="en-US" sz="1600" b="0" i="1" dirty="0">
                <a:latin typeface="Montserrat" panose="00000500000000000000" pitchFamily="2" charset="0"/>
              </a:rPr>
              <a:t> </a:t>
            </a:r>
            <a:r>
              <a:rPr lang="en-US" sz="1600" b="0" i="1" dirty="0" err="1">
                <a:latin typeface="Montserrat" panose="00000500000000000000" pitchFamily="2" charset="0"/>
              </a:rPr>
              <a:t>dịch</a:t>
            </a:r>
            <a:r>
              <a:rPr lang="en-US" sz="1600" b="0" i="1" dirty="0">
                <a:latin typeface="Montserrat" panose="00000500000000000000" pitchFamily="2" charset="0"/>
              </a:rPr>
              <a:t> </a:t>
            </a:r>
            <a:r>
              <a:rPr lang="en-US" sz="1600" b="0" i="1" dirty="0" err="1">
                <a:latin typeface="Montserrat" panose="00000500000000000000" pitchFamily="2" charset="0"/>
              </a:rPr>
              <a:t>vụ</a:t>
            </a:r>
            <a:r>
              <a:rPr lang="en-US" sz="1600" b="0" i="1" dirty="0">
                <a:latin typeface="Montserrat" panose="00000500000000000000" pitchFamily="2" charset="0"/>
              </a:rPr>
              <a:t> </a:t>
            </a:r>
            <a:r>
              <a:rPr lang="en-US" sz="1600" b="0" i="1" dirty="0" err="1">
                <a:latin typeface="Montserrat" panose="00000500000000000000" pitchFamily="2" charset="0"/>
              </a:rPr>
              <a:t>từ</a:t>
            </a:r>
            <a:r>
              <a:rPr lang="en-US" sz="1600" b="0" i="1" dirty="0">
                <a:latin typeface="Montserrat" panose="00000500000000000000" pitchFamily="2" charset="0"/>
              </a:rPr>
              <a:t> </a:t>
            </a:r>
            <a:r>
              <a:rPr lang="en-US" sz="1600" b="0" i="1" dirty="0" err="1">
                <a:latin typeface="Montserrat" panose="00000500000000000000" pitchFamily="2" charset="0"/>
              </a:rPr>
              <a:t>mở</a:t>
            </a:r>
            <a:r>
              <a:rPr lang="en-US" sz="1600" b="0" i="1" dirty="0">
                <a:latin typeface="Montserrat" panose="00000500000000000000" pitchFamily="2" charset="0"/>
              </a:rPr>
              <a:t>, </a:t>
            </a:r>
            <a:r>
              <a:rPr lang="en-US" sz="1600" b="0" i="1" dirty="0" err="1">
                <a:latin typeface="Montserrat" panose="00000500000000000000" pitchFamily="2" charset="0"/>
              </a:rPr>
              <a:t>duy</a:t>
            </a:r>
            <a:r>
              <a:rPr lang="en-US" sz="1600" b="0" i="1" dirty="0">
                <a:latin typeface="Montserrat" panose="00000500000000000000" pitchFamily="2" charset="0"/>
              </a:rPr>
              <a:t> </a:t>
            </a:r>
            <a:r>
              <a:rPr lang="en-US" sz="1600" b="0" i="1" dirty="0" err="1">
                <a:latin typeface="Montserrat" panose="00000500000000000000" pitchFamily="2" charset="0"/>
              </a:rPr>
              <a:t>trì</a:t>
            </a:r>
            <a:r>
              <a:rPr lang="en-US" sz="1600" b="0" i="1" dirty="0">
                <a:latin typeface="Montserrat" panose="00000500000000000000" pitchFamily="2" charset="0"/>
              </a:rPr>
              <a:t>,        </a:t>
            </a:r>
            <a:r>
              <a:rPr lang="en-US" sz="1600" b="0" i="1" dirty="0" err="1">
                <a:latin typeface="Montserrat" panose="00000500000000000000" pitchFamily="2" charset="0"/>
              </a:rPr>
              <a:t>giao</a:t>
            </a:r>
            <a:r>
              <a:rPr lang="en-US" sz="1600" b="0" i="1" dirty="0">
                <a:latin typeface="Montserrat" panose="00000500000000000000" pitchFamily="2" charset="0"/>
              </a:rPr>
              <a:t> </a:t>
            </a:r>
            <a:r>
              <a:rPr lang="en-US" sz="1600" b="0" i="1" dirty="0" err="1">
                <a:latin typeface="Montserrat" panose="00000500000000000000" pitchFamily="2" charset="0"/>
              </a:rPr>
              <a:t>dịch</a:t>
            </a:r>
            <a:r>
              <a:rPr lang="en-US" sz="1600" b="0" i="1" dirty="0">
                <a:latin typeface="Montserrat" panose="00000500000000000000" pitchFamily="2" charset="0"/>
              </a:rPr>
              <a:t>, </a:t>
            </a:r>
            <a:r>
              <a:rPr lang="en-US" sz="1600" b="0" i="1" dirty="0" err="1">
                <a:latin typeface="Montserrat" panose="00000500000000000000" pitchFamily="2" charset="0"/>
              </a:rPr>
              <a:t>thanh</a:t>
            </a:r>
            <a:r>
              <a:rPr lang="en-US" sz="1600" b="0" i="1" dirty="0">
                <a:latin typeface="Montserrat" panose="00000500000000000000" pitchFamily="2" charset="0"/>
              </a:rPr>
              <a:t> </a:t>
            </a:r>
            <a:r>
              <a:rPr lang="en-US" sz="1600" b="0" i="1" dirty="0" err="1">
                <a:latin typeface="Montserrat" panose="00000500000000000000" pitchFamily="2" charset="0"/>
              </a:rPr>
              <a:t>toán</a:t>
            </a:r>
            <a:r>
              <a:rPr lang="en-US" sz="1600" b="0" i="1" dirty="0">
                <a:latin typeface="Montserrat" panose="00000500000000000000" pitchFamily="2" charset="0"/>
              </a:rPr>
              <a:t>, ….</a:t>
            </a:r>
          </a:p>
        </p:txBody>
      </p:sp>
      <p:sp>
        <p:nvSpPr>
          <p:cNvPr id="15" name="Slide Number Placeholder 3">
            <a:extLst>
              <a:ext uri="{FF2B5EF4-FFF2-40B4-BE49-F238E27FC236}">
                <a16:creationId xmlns:a16="http://schemas.microsoft.com/office/drawing/2014/main" id="{3EA8AF1B-6C44-253E-52DF-14022A0C2CDE}"/>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30</a:t>
            </a:fld>
            <a:endParaRPr lang="x-none" sz="1000">
              <a:solidFill>
                <a:schemeClr val="tx1">
                  <a:lumMod val="50000"/>
                </a:schemeClr>
              </a:solidFill>
            </a:endParaRPr>
          </a:p>
        </p:txBody>
      </p:sp>
      <p:sp>
        <p:nvSpPr>
          <p:cNvPr id="16" name="Google Shape;941;g11e46ec54ed_1_3016">
            <a:extLst>
              <a:ext uri="{FF2B5EF4-FFF2-40B4-BE49-F238E27FC236}">
                <a16:creationId xmlns:a16="http://schemas.microsoft.com/office/drawing/2014/main" id="{3762E38A-F85A-E9F5-CBBB-5FB46A68BFE8}"/>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12139798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667B02CC-0EEB-5E0E-E248-D279076C2C40}"/>
              </a:ext>
            </a:extLst>
          </p:cNvPr>
          <p:cNvSpPr/>
          <p:nvPr/>
        </p:nvSpPr>
        <p:spPr>
          <a:xfrm>
            <a:off x="3483896" y="4308392"/>
            <a:ext cx="739829" cy="739829"/>
          </a:xfrm>
          <a:prstGeom prst="ellipse">
            <a:avLst/>
          </a:prstGeom>
          <a:noFill/>
          <a:ln w="9525" cap="flat" cmpd="sng" algn="ctr">
            <a:solidFill>
              <a:srgbClr val="EF86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Oval 12">
            <a:extLst>
              <a:ext uri="{FF2B5EF4-FFF2-40B4-BE49-F238E27FC236}">
                <a16:creationId xmlns:a16="http://schemas.microsoft.com/office/drawing/2014/main" id="{0E2E902D-54E3-AB65-F4E4-2A37FA134185}"/>
              </a:ext>
            </a:extLst>
          </p:cNvPr>
          <p:cNvSpPr/>
          <p:nvPr/>
        </p:nvSpPr>
        <p:spPr>
          <a:xfrm>
            <a:off x="8268549" y="4611872"/>
            <a:ext cx="283535" cy="255182"/>
          </a:xfrm>
          <a:prstGeom prst="ellipse">
            <a:avLst/>
          </a:prstGeom>
          <a:ln>
            <a:solidFill>
              <a:srgbClr val="1AC6D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AC05117-25CB-A34C-A6C5-B05E471B7E15}"/>
              </a:ext>
            </a:extLst>
          </p:cNvPr>
          <p:cNvPicPr>
            <a:picLocks noChangeAspect="1"/>
          </p:cNvPicPr>
          <p:nvPr/>
        </p:nvPicPr>
        <p:blipFill>
          <a:blip r:embed="rId2"/>
          <a:stretch>
            <a:fillRect/>
          </a:stretch>
        </p:blipFill>
        <p:spPr>
          <a:xfrm>
            <a:off x="3362065" y="4185006"/>
            <a:ext cx="1416123" cy="958493"/>
          </a:xfrm>
          <a:prstGeom prst="rect">
            <a:avLst/>
          </a:prstGeom>
        </p:spPr>
      </p:pic>
      <p:pic>
        <p:nvPicPr>
          <p:cNvPr id="8" name="Picture 7">
            <a:extLst>
              <a:ext uri="{FF2B5EF4-FFF2-40B4-BE49-F238E27FC236}">
                <a16:creationId xmlns:a16="http://schemas.microsoft.com/office/drawing/2014/main" id="{D6C0665A-445D-B350-C7FD-D63AFCC568CD}"/>
              </a:ext>
            </a:extLst>
          </p:cNvPr>
          <p:cNvPicPr>
            <a:picLocks noChangeAspect="1"/>
          </p:cNvPicPr>
          <p:nvPr/>
        </p:nvPicPr>
        <p:blipFill>
          <a:blip r:embed="rId2"/>
          <a:stretch>
            <a:fillRect/>
          </a:stretch>
        </p:blipFill>
        <p:spPr>
          <a:xfrm>
            <a:off x="7413708" y="4297531"/>
            <a:ext cx="1416123" cy="845968"/>
          </a:xfrm>
          <a:prstGeom prst="rect">
            <a:avLst/>
          </a:prstGeom>
        </p:spPr>
      </p:pic>
      <p:sp>
        <p:nvSpPr>
          <p:cNvPr id="32" name="Rectangle: Rounded Corners 31">
            <a:extLst>
              <a:ext uri="{FF2B5EF4-FFF2-40B4-BE49-F238E27FC236}">
                <a16:creationId xmlns:a16="http://schemas.microsoft.com/office/drawing/2014/main" id="{739CC63F-8C95-65F7-7EE9-86E3889A4613}"/>
              </a:ext>
            </a:extLst>
          </p:cNvPr>
          <p:cNvSpPr/>
          <p:nvPr/>
        </p:nvSpPr>
        <p:spPr>
          <a:xfrm>
            <a:off x="1956201" y="182107"/>
            <a:ext cx="4190901" cy="539788"/>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itle 1">
            <a:extLst>
              <a:ext uri="{FF2B5EF4-FFF2-40B4-BE49-F238E27FC236}">
                <a16:creationId xmlns:a16="http://schemas.microsoft.com/office/drawing/2014/main" id="{F1273E6E-B7FF-F672-45FC-0F5212188F4F}"/>
              </a:ext>
            </a:extLst>
          </p:cNvPr>
          <p:cNvSpPr txBox="1">
            <a:spLocks/>
          </p:cNvSpPr>
          <p:nvPr/>
        </p:nvSpPr>
        <p:spPr>
          <a:xfrm>
            <a:off x="234759" y="4132816"/>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b="1" dirty="0" err="1">
                <a:latin typeface="Montserrat" panose="00000500000000000000" pitchFamily="2" charset="0"/>
              </a:rPr>
              <a:t>Bước</a:t>
            </a:r>
            <a:r>
              <a:rPr lang="en-US" b="1" dirty="0">
                <a:latin typeface="Montserrat" panose="00000500000000000000" pitchFamily="2" charset="0"/>
              </a:rPr>
              <a:t> 1: </a:t>
            </a:r>
          </a:p>
          <a:p>
            <a:pPr algn="ctr"/>
            <a:r>
              <a:rPr lang="en-US" i="1" dirty="0" err="1">
                <a:latin typeface="Montserrat" panose="00000500000000000000" pitchFamily="2" charset="0"/>
              </a:rPr>
              <a:t>Tải</a:t>
            </a:r>
            <a:r>
              <a:rPr lang="en-US" i="1" dirty="0">
                <a:latin typeface="Montserrat" panose="00000500000000000000" pitchFamily="2" charset="0"/>
              </a:rPr>
              <a:t> </a:t>
            </a:r>
            <a:r>
              <a:rPr lang="en-US" i="1" dirty="0" err="1">
                <a:latin typeface="Montserrat" panose="00000500000000000000" pitchFamily="2" charset="0"/>
              </a:rPr>
              <a:t>ứng</a:t>
            </a:r>
            <a:r>
              <a:rPr lang="en-US" i="1" dirty="0">
                <a:latin typeface="Montserrat" panose="00000500000000000000" pitchFamily="2" charset="0"/>
              </a:rPr>
              <a:t> </a:t>
            </a:r>
            <a:r>
              <a:rPr lang="en-US" i="1" dirty="0" err="1">
                <a:latin typeface="Montserrat" panose="00000500000000000000" pitchFamily="2" charset="0"/>
              </a:rPr>
              <a:t>dụng</a:t>
            </a:r>
            <a:endParaRPr lang="en-US" i="1" dirty="0">
              <a:latin typeface="Montserrat" panose="00000500000000000000" pitchFamily="2" charset="0"/>
            </a:endParaRPr>
          </a:p>
        </p:txBody>
      </p:sp>
      <p:sp>
        <p:nvSpPr>
          <p:cNvPr id="34" name="Title 1">
            <a:extLst>
              <a:ext uri="{FF2B5EF4-FFF2-40B4-BE49-F238E27FC236}">
                <a16:creationId xmlns:a16="http://schemas.microsoft.com/office/drawing/2014/main" id="{38276ADF-CD6D-FBD0-3CB6-4CB7A14BA7F6}"/>
              </a:ext>
            </a:extLst>
          </p:cNvPr>
          <p:cNvSpPr txBox="1">
            <a:spLocks/>
          </p:cNvSpPr>
          <p:nvPr/>
        </p:nvSpPr>
        <p:spPr>
          <a:xfrm>
            <a:off x="2400442" y="4132816"/>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b="1" dirty="0" err="1">
                <a:latin typeface="Montserrat" panose="00000500000000000000" pitchFamily="2" charset="0"/>
              </a:rPr>
              <a:t>Bước</a:t>
            </a:r>
            <a:r>
              <a:rPr lang="en-US" b="1" dirty="0">
                <a:latin typeface="Montserrat" panose="00000500000000000000" pitchFamily="2" charset="0"/>
              </a:rPr>
              <a:t> 2: </a:t>
            </a:r>
          </a:p>
          <a:p>
            <a:pPr algn="ctr"/>
            <a:r>
              <a:rPr lang="en-US" i="1" dirty="0" err="1">
                <a:latin typeface="Montserrat" panose="00000500000000000000" pitchFamily="2" charset="0"/>
              </a:rPr>
              <a:t>Đăng</a:t>
            </a:r>
            <a:r>
              <a:rPr lang="en-US" i="1" dirty="0">
                <a:latin typeface="Montserrat" panose="00000500000000000000" pitchFamily="2" charset="0"/>
              </a:rPr>
              <a:t> </a:t>
            </a:r>
            <a:r>
              <a:rPr lang="en-US" i="1" dirty="0" err="1">
                <a:latin typeface="Montserrat" panose="00000500000000000000" pitchFamily="2" charset="0"/>
              </a:rPr>
              <a:t>ký</a:t>
            </a:r>
            <a:endParaRPr lang="en-US" i="1" dirty="0">
              <a:latin typeface="Montserrat" panose="00000500000000000000" pitchFamily="2" charset="0"/>
            </a:endParaRPr>
          </a:p>
        </p:txBody>
      </p:sp>
      <p:sp>
        <p:nvSpPr>
          <p:cNvPr id="35" name="Title 1">
            <a:extLst>
              <a:ext uri="{FF2B5EF4-FFF2-40B4-BE49-F238E27FC236}">
                <a16:creationId xmlns:a16="http://schemas.microsoft.com/office/drawing/2014/main" id="{A468E43A-6C95-D3DB-BC29-F19DABEF6CC1}"/>
              </a:ext>
            </a:extLst>
          </p:cNvPr>
          <p:cNvSpPr txBox="1">
            <a:spLocks/>
          </p:cNvSpPr>
          <p:nvPr/>
        </p:nvSpPr>
        <p:spPr>
          <a:xfrm>
            <a:off x="4734313" y="4137402"/>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b="1" dirty="0" err="1">
                <a:latin typeface="Montserrat" panose="00000500000000000000" pitchFamily="2" charset="0"/>
              </a:rPr>
              <a:t>Bước</a:t>
            </a:r>
            <a:r>
              <a:rPr lang="en-US" b="1" dirty="0">
                <a:latin typeface="Montserrat" panose="00000500000000000000" pitchFamily="2" charset="0"/>
              </a:rPr>
              <a:t> 3: </a:t>
            </a:r>
          </a:p>
          <a:p>
            <a:pPr algn="ctr"/>
            <a:r>
              <a:rPr lang="en-US" i="1" dirty="0" err="1">
                <a:latin typeface="Montserrat" panose="00000500000000000000" pitchFamily="2" charset="0"/>
              </a:rPr>
              <a:t>Đăng</a:t>
            </a:r>
            <a:r>
              <a:rPr lang="en-US" i="1" dirty="0">
                <a:latin typeface="Montserrat" panose="00000500000000000000" pitchFamily="2" charset="0"/>
              </a:rPr>
              <a:t> </a:t>
            </a:r>
            <a:r>
              <a:rPr lang="en-US" i="1" dirty="0" err="1">
                <a:latin typeface="Montserrat" panose="00000500000000000000" pitchFamily="2" charset="0"/>
              </a:rPr>
              <a:t>nhập</a:t>
            </a:r>
            <a:endParaRPr lang="en-US" i="1" dirty="0">
              <a:latin typeface="Montserrat" panose="00000500000000000000" pitchFamily="2" charset="0"/>
            </a:endParaRPr>
          </a:p>
        </p:txBody>
      </p:sp>
      <p:sp>
        <p:nvSpPr>
          <p:cNvPr id="36" name="Title 1">
            <a:extLst>
              <a:ext uri="{FF2B5EF4-FFF2-40B4-BE49-F238E27FC236}">
                <a16:creationId xmlns:a16="http://schemas.microsoft.com/office/drawing/2014/main" id="{96E471CF-7E8D-339D-F70E-290DAE2AF3BE}"/>
              </a:ext>
            </a:extLst>
          </p:cNvPr>
          <p:cNvSpPr txBox="1">
            <a:spLocks/>
          </p:cNvSpPr>
          <p:nvPr/>
        </p:nvSpPr>
        <p:spPr>
          <a:xfrm>
            <a:off x="6872932" y="4132816"/>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b="1" dirty="0" err="1">
                <a:latin typeface="Montserrat" panose="00000500000000000000" pitchFamily="2" charset="0"/>
              </a:rPr>
              <a:t>Bước</a:t>
            </a:r>
            <a:r>
              <a:rPr lang="en-US" b="1" dirty="0">
                <a:latin typeface="Montserrat" panose="00000500000000000000" pitchFamily="2" charset="0"/>
              </a:rPr>
              <a:t> 4: </a:t>
            </a:r>
          </a:p>
          <a:p>
            <a:pPr algn="ctr"/>
            <a:r>
              <a:rPr lang="en-US" i="1" dirty="0" err="1">
                <a:latin typeface="Montserrat" panose="00000500000000000000" pitchFamily="2" charset="0"/>
              </a:rPr>
              <a:t>Nhập</a:t>
            </a:r>
            <a:r>
              <a:rPr lang="en-US" i="1" dirty="0">
                <a:latin typeface="Montserrat" panose="00000500000000000000" pitchFamily="2" charset="0"/>
              </a:rPr>
              <a:t> OTP</a:t>
            </a:r>
          </a:p>
        </p:txBody>
      </p:sp>
      <p:pic>
        <p:nvPicPr>
          <p:cNvPr id="37" name="Picture 36" descr="Graphical user interface, application, Teams&#10;&#10;Description automatically generated">
            <a:extLst>
              <a:ext uri="{FF2B5EF4-FFF2-40B4-BE49-F238E27FC236}">
                <a16:creationId xmlns:a16="http://schemas.microsoft.com/office/drawing/2014/main" id="{1CFE6841-8509-465D-21FA-7D0CEA7EDC58}"/>
              </a:ext>
            </a:extLst>
          </p:cNvPr>
          <p:cNvPicPr>
            <a:picLocks noChangeAspect="1"/>
          </p:cNvPicPr>
          <p:nvPr/>
        </p:nvPicPr>
        <p:blipFill rotWithShape="1">
          <a:blip r:embed="rId3"/>
          <a:srcRect l="51739"/>
          <a:stretch/>
        </p:blipFill>
        <p:spPr>
          <a:xfrm>
            <a:off x="421104" y="1062882"/>
            <a:ext cx="1729831" cy="2902154"/>
          </a:xfrm>
          <a:prstGeom prst="roundRect">
            <a:avLst>
              <a:gd name="adj" fmla="val 8321"/>
            </a:avLst>
          </a:prstGeom>
        </p:spPr>
      </p:pic>
      <p:pic>
        <p:nvPicPr>
          <p:cNvPr id="38" name="Picture 37" descr="Graphical user interface, application, Teams&#10;&#10;Description automatically generated">
            <a:extLst>
              <a:ext uri="{FF2B5EF4-FFF2-40B4-BE49-F238E27FC236}">
                <a16:creationId xmlns:a16="http://schemas.microsoft.com/office/drawing/2014/main" id="{7AD555C6-84FB-F4EC-F2BB-8C64A0656E7C}"/>
              </a:ext>
            </a:extLst>
          </p:cNvPr>
          <p:cNvPicPr>
            <a:picLocks noChangeAspect="1"/>
          </p:cNvPicPr>
          <p:nvPr/>
        </p:nvPicPr>
        <p:blipFill rotWithShape="1">
          <a:blip r:embed="rId4"/>
          <a:srcRect l="50000" t="3185"/>
          <a:stretch/>
        </p:blipFill>
        <p:spPr>
          <a:xfrm>
            <a:off x="2471576" y="1062882"/>
            <a:ext cx="1859791" cy="2902154"/>
          </a:xfrm>
          <a:prstGeom prst="roundRect">
            <a:avLst>
              <a:gd name="adj" fmla="val 9274"/>
            </a:avLst>
          </a:prstGeom>
        </p:spPr>
      </p:pic>
      <p:pic>
        <p:nvPicPr>
          <p:cNvPr id="39" name="Picture 38" descr="A screenshot of a computer&#10;&#10;Description automatically generated with low confidence">
            <a:extLst>
              <a:ext uri="{FF2B5EF4-FFF2-40B4-BE49-F238E27FC236}">
                <a16:creationId xmlns:a16="http://schemas.microsoft.com/office/drawing/2014/main" id="{999B20FF-352C-B336-3226-82598BF3CF2D}"/>
              </a:ext>
            </a:extLst>
          </p:cNvPr>
          <p:cNvPicPr>
            <a:picLocks noChangeAspect="1"/>
          </p:cNvPicPr>
          <p:nvPr/>
        </p:nvPicPr>
        <p:blipFill rotWithShape="1">
          <a:blip r:embed="rId5"/>
          <a:srcRect t="3540" r="50000"/>
          <a:stretch/>
        </p:blipFill>
        <p:spPr>
          <a:xfrm>
            <a:off x="4668059" y="1046764"/>
            <a:ext cx="1859791" cy="2918272"/>
          </a:xfrm>
          <a:prstGeom prst="roundRect">
            <a:avLst>
              <a:gd name="adj" fmla="val 9777"/>
            </a:avLst>
          </a:prstGeom>
        </p:spPr>
      </p:pic>
      <p:pic>
        <p:nvPicPr>
          <p:cNvPr id="40" name="Picture 39" descr="A picture containing graphical user interface&#10;&#10;Description automatically generated">
            <a:extLst>
              <a:ext uri="{FF2B5EF4-FFF2-40B4-BE49-F238E27FC236}">
                <a16:creationId xmlns:a16="http://schemas.microsoft.com/office/drawing/2014/main" id="{5AC3C8A5-3930-1A13-E4CB-67249D2D0A83}"/>
              </a:ext>
            </a:extLst>
          </p:cNvPr>
          <p:cNvPicPr>
            <a:picLocks noChangeAspect="1"/>
          </p:cNvPicPr>
          <p:nvPr/>
        </p:nvPicPr>
        <p:blipFill rotWithShape="1">
          <a:blip r:embed="rId6"/>
          <a:srcRect l="50000" t="3660"/>
          <a:stretch/>
        </p:blipFill>
        <p:spPr>
          <a:xfrm>
            <a:off x="6841446" y="1062882"/>
            <a:ext cx="1881450" cy="2902154"/>
          </a:xfrm>
          <a:prstGeom prst="roundRect">
            <a:avLst>
              <a:gd name="adj" fmla="val 9302"/>
            </a:avLst>
          </a:prstGeom>
        </p:spPr>
      </p:pic>
      <p:pic>
        <p:nvPicPr>
          <p:cNvPr id="41" name="Picture 40">
            <a:extLst>
              <a:ext uri="{FF2B5EF4-FFF2-40B4-BE49-F238E27FC236}">
                <a16:creationId xmlns:a16="http://schemas.microsoft.com/office/drawing/2014/main" id="{BB0C067C-A5F9-9FFB-2377-A77133FA0B5C}"/>
              </a:ext>
            </a:extLst>
          </p:cNvPr>
          <p:cNvPicPr>
            <a:picLocks noChangeAspect="1"/>
          </p:cNvPicPr>
          <p:nvPr/>
        </p:nvPicPr>
        <p:blipFill rotWithShape="1">
          <a:blip r:embed="rId7"/>
          <a:srcRect t="5459" r="3226" b="7838"/>
          <a:stretch/>
        </p:blipFill>
        <p:spPr>
          <a:xfrm>
            <a:off x="169083" y="85905"/>
            <a:ext cx="734728" cy="721518"/>
          </a:xfrm>
          <a:prstGeom prst="ellipse">
            <a:avLst/>
          </a:prstGeom>
        </p:spPr>
      </p:pic>
      <p:sp>
        <p:nvSpPr>
          <p:cNvPr id="42" name="TextBox 41">
            <a:extLst>
              <a:ext uri="{FF2B5EF4-FFF2-40B4-BE49-F238E27FC236}">
                <a16:creationId xmlns:a16="http://schemas.microsoft.com/office/drawing/2014/main" id="{347E887F-AB8F-526B-7A7A-AD93C19567E9}"/>
              </a:ext>
            </a:extLst>
          </p:cNvPr>
          <p:cNvSpPr txBox="1"/>
          <p:nvPr/>
        </p:nvSpPr>
        <p:spPr>
          <a:xfrm>
            <a:off x="2249838" y="182107"/>
            <a:ext cx="4968949" cy="523220"/>
          </a:xfrm>
          <a:prstGeom prst="rect">
            <a:avLst/>
          </a:prstGeom>
          <a:noFill/>
        </p:spPr>
        <p:txBody>
          <a:bodyPr wrap="square" rtlCol="0">
            <a:spAutoFit/>
          </a:bodyPr>
          <a:lstStyle/>
          <a:p>
            <a:r>
              <a:rPr lang="en-US" sz="2800" b="1" dirty="0" err="1">
                <a:solidFill>
                  <a:srgbClr val="1660AD"/>
                </a:solidFill>
                <a:latin typeface="Montserrat" panose="00000500000000000000" pitchFamily="2" charset="0"/>
              </a:rPr>
              <a:t>Hướng</a:t>
            </a:r>
            <a:r>
              <a:rPr lang="en-US" sz="2800" b="1" dirty="0">
                <a:solidFill>
                  <a:srgbClr val="1660AD"/>
                </a:solidFill>
                <a:latin typeface="Montserrat" panose="00000500000000000000" pitchFamily="2" charset="0"/>
              </a:rPr>
              <a:t> </a:t>
            </a:r>
            <a:r>
              <a:rPr lang="en-US" sz="2800" b="1" dirty="0" err="1">
                <a:solidFill>
                  <a:srgbClr val="1660AD"/>
                </a:solidFill>
                <a:latin typeface="Montserrat" panose="00000500000000000000" pitchFamily="2" charset="0"/>
              </a:rPr>
              <a:t>dẫn</a:t>
            </a:r>
            <a:r>
              <a:rPr lang="en-US" sz="2800" b="1" dirty="0">
                <a:solidFill>
                  <a:srgbClr val="1660AD"/>
                </a:solidFill>
                <a:latin typeface="Montserrat" panose="00000500000000000000" pitchFamily="2" charset="0"/>
              </a:rPr>
              <a:t> </a:t>
            </a:r>
            <a:r>
              <a:rPr lang="en-US" sz="2800" b="1" dirty="0" err="1">
                <a:solidFill>
                  <a:srgbClr val="FF0000"/>
                </a:solidFill>
                <a:latin typeface="Montserrat" panose="00000500000000000000" pitchFamily="2" charset="0"/>
              </a:rPr>
              <a:t>sử</a:t>
            </a:r>
            <a:r>
              <a:rPr lang="en-US" sz="2800" b="1" dirty="0">
                <a:solidFill>
                  <a:srgbClr val="FF0000"/>
                </a:solidFill>
                <a:latin typeface="Montserrat" panose="00000500000000000000" pitchFamily="2" charset="0"/>
              </a:rPr>
              <a:t> </a:t>
            </a:r>
            <a:r>
              <a:rPr lang="en-US" sz="2800" b="1" dirty="0" err="1">
                <a:solidFill>
                  <a:srgbClr val="FF0000"/>
                </a:solidFill>
                <a:latin typeface="Montserrat" panose="00000500000000000000" pitchFamily="2" charset="0"/>
              </a:rPr>
              <a:t>dụng</a:t>
            </a:r>
            <a:endParaRPr lang="en-US" sz="2800" b="1" dirty="0">
              <a:solidFill>
                <a:srgbClr val="FF0000"/>
              </a:solidFill>
              <a:latin typeface="Montserrat" panose="00000500000000000000" pitchFamily="2" charset="0"/>
            </a:endParaRPr>
          </a:p>
        </p:txBody>
      </p:sp>
      <p:sp>
        <p:nvSpPr>
          <p:cNvPr id="43" name="Slide Number Placeholder 3">
            <a:extLst>
              <a:ext uri="{FF2B5EF4-FFF2-40B4-BE49-F238E27FC236}">
                <a16:creationId xmlns:a16="http://schemas.microsoft.com/office/drawing/2014/main" id="{FD7E6042-AE61-A071-40E3-8A8F7D706185}"/>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31</a:t>
            </a:fld>
            <a:endParaRPr lang="x-none" sz="1000">
              <a:solidFill>
                <a:schemeClr val="tx1">
                  <a:lumMod val="50000"/>
                </a:schemeClr>
              </a:solidFill>
            </a:endParaRPr>
          </a:p>
        </p:txBody>
      </p:sp>
      <p:sp>
        <p:nvSpPr>
          <p:cNvPr id="44" name="Google Shape;941;g11e46ec54ed_1_3016">
            <a:extLst>
              <a:ext uri="{FF2B5EF4-FFF2-40B4-BE49-F238E27FC236}">
                <a16:creationId xmlns:a16="http://schemas.microsoft.com/office/drawing/2014/main" id="{67EDEF56-52D5-1FFD-002E-9345FB0E768C}"/>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10927140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667B02CC-0EEB-5E0E-E248-D279076C2C40}"/>
              </a:ext>
            </a:extLst>
          </p:cNvPr>
          <p:cNvSpPr/>
          <p:nvPr/>
        </p:nvSpPr>
        <p:spPr>
          <a:xfrm>
            <a:off x="3483896" y="4308392"/>
            <a:ext cx="739829" cy="739829"/>
          </a:xfrm>
          <a:prstGeom prst="ellipse">
            <a:avLst/>
          </a:prstGeom>
          <a:noFill/>
          <a:ln w="9525" cap="flat" cmpd="sng" algn="ctr">
            <a:solidFill>
              <a:srgbClr val="EF86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Oval 12">
            <a:extLst>
              <a:ext uri="{FF2B5EF4-FFF2-40B4-BE49-F238E27FC236}">
                <a16:creationId xmlns:a16="http://schemas.microsoft.com/office/drawing/2014/main" id="{0E2E902D-54E3-AB65-F4E4-2A37FA134185}"/>
              </a:ext>
            </a:extLst>
          </p:cNvPr>
          <p:cNvSpPr/>
          <p:nvPr/>
        </p:nvSpPr>
        <p:spPr>
          <a:xfrm>
            <a:off x="8268549" y="4611872"/>
            <a:ext cx="283535" cy="255182"/>
          </a:xfrm>
          <a:prstGeom prst="ellipse">
            <a:avLst/>
          </a:prstGeom>
          <a:ln>
            <a:solidFill>
              <a:srgbClr val="1AC6D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AC05117-25CB-A34C-A6C5-B05E471B7E15}"/>
              </a:ext>
            </a:extLst>
          </p:cNvPr>
          <p:cNvPicPr>
            <a:picLocks noChangeAspect="1"/>
          </p:cNvPicPr>
          <p:nvPr/>
        </p:nvPicPr>
        <p:blipFill>
          <a:blip r:embed="rId2"/>
          <a:stretch>
            <a:fillRect/>
          </a:stretch>
        </p:blipFill>
        <p:spPr>
          <a:xfrm>
            <a:off x="3362065" y="4185006"/>
            <a:ext cx="1416123" cy="958493"/>
          </a:xfrm>
          <a:prstGeom prst="rect">
            <a:avLst/>
          </a:prstGeom>
        </p:spPr>
      </p:pic>
      <p:pic>
        <p:nvPicPr>
          <p:cNvPr id="8" name="Picture 7">
            <a:extLst>
              <a:ext uri="{FF2B5EF4-FFF2-40B4-BE49-F238E27FC236}">
                <a16:creationId xmlns:a16="http://schemas.microsoft.com/office/drawing/2014/main" id="{D6C0665A-445D-B350-C7FD-D63AFCC568CD}"/>
              </a:ext>
            </a:extLst>
          </p:cNvPr>
          <p:cNvPicPr>
            <a:picLocks noChangeAspect="1"/>
          </p:cNvPicPr>
          <p:nvPr/>
        </p:nvPicPr>
        <p:blipFill>
          <a:blip r:embed="rId2"/>
          <a:stretch>
            <a:fillRect/>
          </a:stretch>
        </p:blipFill>
        <p:spPr>
          <a:xfrm>
            <a:off x="7413708" y="4297531"/>
            <a:ext cx="1416123" cy="845968"/>
          </a:xfrm>
          <a:prstGeom prst="rect">
            <a:avLst/>
          </a:prstGeom>
        </p:spPr>
      </p:pic>
      <p:sp>
        <p:nvSpPr>
          <p:cNvPr id="32" name="Rectangle: Rounded Corners 31">
            <a:extLst>
              <a:ext uri="{FF2B5EF4-FFF2-40B4-BE49-F238E27FC236}">
                <a16:creationId xmlns:a16="http://schemas.microsoft.com/office/drawing/2014/main" id="{739CC63F-8C95-65F7-7EE9-86E3889A4613}"/>
              </a:ext>
            </a:extLst>
          </p:cNvPr>
          <p:cNvSpPr/>
          <p:nvPr/>
        </p:nvSpPr>
        <p:spPr>
          <a:xfrm>
            <a:off x="1956201" y="182107"/>
            <a:ext cx="4190901" cy="539788"/>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Picture 40">
            <a:extLst>
              <a:ext uri="{FF2B5EF4-FFF2-40B4-BE49-F238E27FC236}">
                <a16:creationId xmlns:a16="http://schemas.microsoft.com/office/drawing/2014/main" id="{BB0C067C-A5F9-9FFB-2377-A77133FA0B5C}"/>
              </a:ext>
            </a:extLst>
          </p:cNvPr>
          <p:cNvPicPr>
            <a:picLocks noChangeAspect="1"/>
          </p:cNvPicPr>
          <p:nvPr/>
        </p:nvPicPr>
        <p:blipFill rotWithShape="1">
          <a:blip r:embed="rId3"/>
          <a:srcRect t="5459" r="3226" b="7838"/>
          <a:stretch/>
        </p:blipFill>
        <p:spPr>
          <a:xfrm>
            <a:off x="169083" y="85905"/>
            <a:ext cx="734728" cy="721518"/>
          </a:xfrm>
          <a:prstGeom prst="ellipse">
            <a:avLst/>
          </a:prstGeom>
        </p:spPr>
      </p:pic>
      <p:sp>
        <p:nvSpPr>
          <p:cNvPr id="43" name="Slide Number Placeholder 3">
            <a:extLst>
              <a:ext uri="{FF2B5EF4-FFF2-40B4-BE49-F238E27FC236}">
                <a16:creationId xmlns:a16="http://schemas.microsoft.com/office/drawing/2014/main" id="{FD7E6042-AE61-A071-40E3-8A8F7D706185}"/>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32</a:t>
            </a:fld>
            <a:endParaRPr lang="x-none" sz="1000">
              <a:solidFill>
                <a:schemeClr val="tx1">
                  <a:lumMod val="50000"/>
                </a:schemeClr>
              </a:solidFill>
            </a:endParaRPr>
          </a:p>
        </p:txBody>
      </p:sp>
      <p:sp>
        <p:nvSpPr>
          <p:cNvPr id="44" name="Google Shape;941;g11e46ec54ed_1_3016">
            <a:extLst>
              <a:ext uri="{FF2B5EF4-FFF2-40B4-BE49-F238E27FC236}">
                <a16:creationId xmlns:a16="http://schemas.microsoft.com/office/drawing/2014/main" id="{67EDEF56-52D5-1FFD-002E-9345FB0E768C}"/>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
        <p:nvSpPr>
          <p:cNvPr id="19" name="Title 1">
            <a:extLst>
              <a:ext uri="{FF2B5EF4-FFF2-40B4-BE49-F238E27FC236}">
                <a16:creationId xmlns:a16="http://schemas.microsoft.com/office/drawing/2014/main" id="{4E076DEB-1166-F315-3CC4-CB06C224F790}"/>
              </a:ext>
            </a:extLst>
          </p:cNvPr>
          <p:cNvSpPr txBox="1">
            <a:spLocks/>
          </p:cNvSpPr>
          <p:nvPr/>
        </p:nvSpPr>
        <p:spPr>
          <a:xfrm>
            <a:off x="226370" y="4029996"/>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b="1" dirty="0" err="1">
                <a:latin typeface="Montserrat" panose="00000500000000000000" pitchFamily="2" charset="0"/>
              </a:rPr>
              <a:t>Bước</a:t>
            </a:r>
            <a:r>
              <a:rPr lang="en-US" b="1" dirty="0">
                <a:latin typeface="Montserrat" panose="00000500000000000000" pitchFamily="2" charset="0"/>
              </a:rPr>
              <a:t> 5: </a:t>
            </a:r>
          </a:p>
          <a:p>
            <a:pPr algn="ctr"/>
            <a:r>
              <a:rPr lang="en-US" i="1" dirty="0" err="1">
                <a:latin typeface="Montserrat" panose="00000500000000000000" pitchFamily="2" charset="0"/>
              </a:rPr>
              <a:t>Kích</a:t>
            </a:r>
            <a:r>
              <a:rPr lang="en-US" i="1" dirty="0">
                <a:latin typeface="Montserrat" panose="00000500000000000000" pitchFamily="2" charset="0"/>
              </a:rPr>
              <a:t> </a:t>
            </a:r>
            <a:r>
              <a:rPr lang="en-US" i="1" dirty="0" err="1">
                <a:latin typeface="Montserrat" panose="00000500000000000000" pitchFamily="2" charset="0"/>
              </a:rPr>
              <a:t>hoạt</a:t>
            </a:r>
            <a:endParaRPr lang="en-US" i="1" dirty="0">
              <a:latin typeface="Montserrat" panose="00000500000000000000" pitchFamily="2" charset="0"/>
            </a:endParaRPr>
          </a:p>
        </p:txBody>
      </p:sp>
      <p:sp>
        <p:nvSpPr>
          <p:cNvPr id="20" name="Title 1">
            <a:extLst>
              <a:ext uri="{FF2B5EF4-FFF2-40B4-BE49-F238E27FC236}">
                <a16:creationId xmlns:a16="http://schemas.microsoft.com/office/drawing/2014/main" id="{15CB8EC2-40D2-CEDB-2610-5B6F0525000C}"/>
              </a:ext>
            </a:extLst>
          </p:cNvPr>
          <p:cNvSpPr txBox="1">
            <a:spLocks/>
          </p:cNvSpPr>
          <p:nvPr/>
        </p:nvSpPr>
        <p:spPr>
          <a:xfrm>
            <a:off x="2392053" y="4029996"/>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b="1" dirty="0" err="1">
                <a:latin typeface="Montserrat" panose="00000500000000000000" pitchFamily="2" charset="0"/>
              </a:rPr>
              <a:t>Bước</a:t>
            </a:r>
            <a:r>
              <a:rPr lang="en-US" b="1" dirty="0">
                <a:latin typeface="Montserrat" panose="00000500000000000000" pitchFamily="2" charset="0"/>
              </a:rPr>
              <a:t> 6: </a:t>
            </a:r>
          </a:p>
          <a:p>
            <a:pPr algn="ctr"/>
            <a:r>
              <a:rPr lang="en-US" i="1" dirty="0" err="1">
                <a:latin typeface="Montserrat" panose="00000500000000000000" pitchFamily="2" charset="0"/>
              </a:rPr>
              <a:t>Xác</a:t>
            </a:r>
            <a:r>
              <a:rPr lang="en-US" i="1" dirty="0">
                <a:latin typeface="Montserrat" panose="00000500000000000000" pitchFamily="2" charset="0"/>
              </a:rPr>
              <a:t> </a:t>
            </a:r>
            <a:r>
              <a:rPr lang="en-US" i="1" dirty="0" err="1">
                <a:latin typeface="Montserrat" panose="00000500000000000000" pitchFamily="2" charset="0"/>
              </a:rPr>
              <a:t>thực</a:t>
            </a:r>
            <a:endParaRPr lang="en-US" i="1" dirty="0">
              <a:latin typeface="Montserrat" panose="00000500000000000000" pitchFamily="2" charset="0"/>
            </a:endParaRPr>
          </a:p>
        </p:txBody>
      </p:sp>
      <p:sp>
        <p:nvSpPr>
          <p:cNvPr id="21" name="Title 1">
            <a:extLst>
              <a:ext uri="{FF2B5EF4-FFF2-40B4-BE49-F238E27FC236}">
                <a16:creationId xmlns:a16="http://schemas.microsoft.com/office/drawing/2014/main" id="{6EB0B85F-42DD-1758-B25F-1955974F9968}"/>
              </a:ext>
            </a:extLst>
          </p:cNvPr>
          <p:cNvSpPr txBox="1">
            <a:spLocks/>
          </p:cNvSpPr>
          <p:nvPr/>
        </p:nvSpPr>
        <p:spPr>
          <a:xfrm>
            <a:off x="4725924" y="4034582"/>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b="1" dirty="0" err="1">
                <a:latin typeface="Montserrat" panose="00000500000000000000" pitchFamily="2" charset="0"/>
              </a:rPr>
              <a:t>Bước</a:t>
            </a:r>
            <a:r>
              <a:rPr lang="en-US" b="1" dirty="0">
                <a:latin typeface="Montserrat" panose="00000500000000000000" pitchFamily="2" charset="0"/>
              </a:rPr>
              <a:t> 7: </a:t>
            </a:r>
          </a:p>
          <a:p>
            <a:pPr algn="ctr"/>
            <a:r>
              <a:rPr lang="en-US" i="1" dirty="0" err="1">
                <a:latin typeface="Montserrat" panose="00000500000000000000" pitchFamily="2" charset="0"/>
              </a:rPr>
              <a:t>Xác</a:t>
            </a:r>
            <a:r>
              <a:rPr lang="en-US" i="1" dirty="0">
                <a:latin typeface="Montserrat" panose="00000500000000000000" pitchFamily="2" charset="0"/>
              </a:rPr>
              <a:t> </a:t>
            </a:r>
            <a:r>
              <a:rPr lang="en-US" i="1" dirty="0" err="1">
                <a:latin typeface="Montserrat" panose="00000500000000000000" pitchFamily="2" charset="0"/>
              </a:rPr>
              <a:t>nhận</a:t>
            </a:r>
            <a:endParaRPr lang="en-US" i="1" dirty="0">
              <a:latin typeface="Montserrat" panose="00000500000000000000" pitchFamily="2" charset="0"/>
            </a:endParaRPr>
          </a:p>
        </p:txBody>
      </p:sp>
      <p:sp>
        <p:nvSpPr>
          <p:cNvPr id="22" name="Title 1">
            <a:extLst>
              <a:ext uri="{FF2B5EF4-FFF2-40B4-BE49-F238E27FC236}">
                <a16:creationId xmlns:a16="http://schemas.microsoft.com/office/drawing/2014/main" id="{73AFB420-110E-BBEA-353B-19D8A77CE23E}"/>
              </a:ext>
            </a:extLst>
          </p:cNvPr>
          <p:cNvSpPr txBox="1">
            <a:spLocks/>
          </p:cNvSpPr>
          <p:nvPr/>
        </p:nvSpPr>
        <p:spPr>
          <a:xfrm>
            <a:off x="6864543" y="4029996"/>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b="1" dirty="0" err="1">
                <a:latin typeface="Montserrat" panose="00000500000000000000" pitchFamily="2" charset="0"/>
              </a:rPr>
              <a:t>Bước</a:t>
            </a:r>
            <a:r>
              <a:rPr lang="en-US" b="1" dirty="0">
                <a:latin typeface="Montserrat" panose="00000500000000000000" pitchFamily="2" charset="0"/>
              </a:rPr>
              <a:t> 8: </a:t>
            </a:r>
          </a:p>
          <a:p>
            <a:pPr algn="ctr"/>
            <a:r>
              <a:rPr lang="en-US" i="1" dirty="0" err="1">
                <a:latin typeface="Montserrat" panose="00000500000000000000" pitchFamily="2" charset="0"/>
              </a:rPr>
              <a:t>Trải</a:t>
            </a:r>
            <a:r>
              <a:rPr lang="en-US" i="1" dirty="0">
                <a:latin typeface="Montserrat" panose="00000500000000000000" pitchFamily="2" charset="0"/>
              </a:rPr>
              <a:t> </a:t>
            </a:r>
            <a:r>
              <a:rPr lang="en-US" i="1" dirty="0" err="1">
                <a:latin typeface="Montserrat" panose="00000500000000000000" pitchFamily="2" charset="0"/>
              </a:rPr>
              <a:t>nghiệm</a:t>
            </a:r>
            <a:endParaRPr lang="en-US" i="1" dirty="0">
              <a:latin typeface="Montserrat" panose="00000500000000000000" pitchFamily="2" charset="0"/>
            </a:endParaRPr>
          </a:p>
        </p:txBody>
      </p:sp>
      <p:pic>
        <p:nvPicPr>
          <p:cNvPr id="23" name="Picture 22" descr="2">
            <a:extLst>
              <a:ext uri="{FF2B5EF4-FFF2-40B4-BE49-F238E27FC236}">
                <a16:creationId xmlns:a16="http://schemas.microsoft.com/office/drawing/2014/main" id="{784B55DC-9C77-AE22-ED15-25D7600C49B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334"/>
          <a:stretch/>
        </p:blipFill>
        <p:spPr bwMode="auto">
          <a:xfrm>
            <a:off x="325394" y="1135122"/>
            <a:ext cx="1748025" cy="2743309"/>
          </a:xfrm>
          <a:prstGeom prst="roundRect">
            <a:avLst>
              <a:gd name="adj" fmla="val 7252"/>
            </a:avLst>
          </a:prstGeom>
          <a:noFill/>
          <a:ln>
            <a:noFill/>
          </a:ln>
        </p:spPr>
      </p:pic>
      <p:pic>
        <p:nvPicPr>
          <p:cNvPr id="24" name="Picture 23" descr="Graphical user interface, application&#10;&#10;Description automatically generated">
            <a:extLst>
              <a:ext uri="{FF2B5EF4-FFF2-40B4-BE49-F238E27FC236}">
                <a16:creationId xmlns:a16="http://schemas.microsoft.com/office/drawing/2014/main" id="{DA7A75AC-CDC7-B244-EB30-37794E3031F3}"/>
              </a:ext>
            </a:extLst>
          </p:cNvPr>
          <p:cNvPicPr>
            <a:picLocks noChangeAspect="1"/>
          </p:cNvPicPr>
          <p:nvPr/>
        </p:nvPicPr>
        <p:blipFill rotWithShape="1">
          <a:blip r:embed="rId5"/>
          <a:srcRect t="2979" r="49525"/>
          <a:stretch/>
        </p:blipFill>
        <p:spPr>
          <a:xfrm>
            <a:off x="2463995" y="1125878"/>
            <a:ext cx="1795429" cy="2751803"/>
          </a:xfrm>
          <a:prstGeom prst="roundRect">
            <a:avLst>
              <a:gd name="adj" fmla="val 7866"/>
            </a:avLst>
          </a:prstGeom>
        </p:spPr>
      </p:pic>
      <p:pic>
        <p:nvPicPr>
          <p:cNvPr id="25" name="Picture 24" descr="6">
            <a:extLst>
              <a:ext uri="{FF2B5EF4-FFF2-40B4-BE49-F238E27FC236}">
                <a16:creationId xmlns:a16="http://schemas.microsoft.com/office/drawing/2014/main" id="{60C52A08-6577-A00C-E0A0-4EA7CB22E9D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243"/>
          <a:stretch/>
        </p:blipFill>
        <p:spPr bwMode="auto">
          <a:xfrm>
            <a:off x="4787000" y="1125879"/>
            <a:ext cx="1817161" cy="2751803"/>
          </a:xfrm>
          <a:prstGeom prst="roundRect">
            <a:avLst>
              <a:gd name="adj" fmla="val 8966"/>
            </a:avLst>
          </a:prstGeom>
          <a:noFill/>
          <a:ln>
            <a:noFill/>
          </a:ln>
        </p:spPr>
      </p:pic>
      <p:pic>
        <p:nvPicPr>
          <p:cNvPr id="26" name="Picture 25" descr="1">
            <a:extLst>
              <a:ext uri="{FF2B5EF4-FFF2-40B4-BE49-F238E27FC236}">
                <a16:creationId xmlns:a16="http://schemas.microsoft.com/office/drawing/2014/main" id="{6973185C-8278-88E1-5224-250EC37F691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4441"/>
          <a:stretch/>
        </p:blipFill>
        <p:spPr bwMode="auto">
          <a:xfrm>
            <a:off x="6973005" y="1125878"/>
            <a:ext cx="1769775" cy="2751803"/>
          </a:xfrm>
          <a:prstGeom prst="roundRect">
            <a:avLst>
              <a:gd name="adj" fmla="val 8120"/>
            </a:avLst>
          </a:prstGeom>
          <a:noFill/>
          <a:ln>
            <a:noFill/>
          </a:ln>
        </p:spPr>
      </p:pic>
      <p:sp>
        <p:nvSpPr>
          <p:cNvPr id="27" name="TextBox 26">
            <a:extLst>
              <a:ext uri="{FF2B5EF4-FFF2-40B4-BE49-F238E27FC236}">
                <a16:creationId xmlns:a16="http://schemas.microsoft.com/office/drawing/2014/main" id="{3044ABFD-E469-660C-CFA7-58E0C8CDC1B7}"/>
              </a:ext>
            </a:extLst>
          </p:cNvPr>
          <p:cNvSpPr txBox="1"/>
          <p:nvPr/>
        </p:nvSpPr>
        <p:spPr>
          <a:xfrm>
            <a:off x="2249838" y="182107"/>
            <a:ext cx="4968949" cy="523220"/>
          </a:xfrm>
          <a:prstGeom prst="rect">
            <a:avLst/>
          </a:prstGeom>
          <a:noFill/>
        </p:spPr>
        <p:txBody>
          <a:bodyPr wrap="square" rtlCol="0">
            <a:spAutoFit/>
          </a:bodyPr>
          <a:lstStyle/>
          <a:p>
            <a:r>
              <a:rPr lang="en-US" sz="2800" b="1" dirty="0" err="1">
                <a:solidFill>
                  <a:srgbClr val="1660AD"/>
                </a:solidFill>
                <a:latin typeface="Montserrat" panose="00000500000000000000" pitchFamily="2" charset="0"/>
              </a:rPr>
              <a:t>Hướng</a:t>
            </a:r>
            <a:r>
              <a:rPr lang="en-US" sz="2800" b="1" dirty="0">
                <a:solidFill>
                  <a:srgbClr val="1660AD"/>
                </a:solidFill>
                <a:latin typeface="Montserrat" panose="00000500000000000000" pitchFamily="2" charset="0"/>
              </a:rPr>
              <a:t> </a:t>
            </a:r>
            <a:r>
              <a:rPr lang="en-US" sz="2800" b="1" dirty="0" err="1">
                <a:solidFill>
                  <a:srgbClr val="1660AD"/>
                </a:solidFill>
                <a:latin typeface="Montserrat" panose="00000500000000000000" pitchFamily="2" charset="0"/>
              </a:rPr>
              <a:t>dẫn</a:t>
            </a:r>
            <a:r>
              <a:rPr lang="en-US" sz="2800" b="1" dirty="0">
                <a:solidFill>
                  <a:srgbClr val="1660AD"/>
                </a:solidFill>
                <a:latin typeface="Montserrat" panose="00000500000000000000" pitchFamily="2" charset="0"/>
              </a:rPr>
              <a:t> </a:t>
            </a:r>
            <a:r>
              <a:rPr lang="en-US" sz="2800" b="1" dirty="0" err="1">
                <a:solidFill>
                  <a:srgbClr val="FF0000"/>
                </a:solidFill>
                <a:latin typeface="Montserrat" panose="00000500000000000000" pitchFamily="2" charset="0"/>
              </a:rPr>
              <a:t>sử</a:t>
            </a:r>
            <a:r>
              <a:rPr lang="en-US" sz="2800" b="1" dirty="0">
                <a:solidFill>
                  <a:srgbClr val="FF0000"/>
                </a:solidFill>
                <a:latin typeface="Montserrat" panose="00000500000000000000" pitchFamily="2" charset="0"/>
              </a:rPr>
              <a:t> </a:t>
            </a:r>
            <a:r>
              <a:rPr lang="en-US" sz="2800" b="1" dirty="0" err="1">
                <a:solidFill>
                  <a:srgbClr val="FF0000"/>
                </a:solidFill>
                <a:latin typeface="Montserrat" panose="00000500000000000000" pitchFamily="2" charset="0"/>
              </a:rPr>
              <a:t>dụng</a:t>
            </a:r>
            <a:endParaRPr lang="en-US" sz="2800" b="1" dirty="0">
              <a:solidFill>
                <a:srgbClr val="FF0000"/>
              </a:solidFill>
              <a:latin typeface="Montserrat" panose="00000500000000000000" pitchFamily="2" charset="0"/>
            </a:endParaRPr>
          </a:p>
        </p:txBody>
      </p:sp>
    </p:spTree>
    <p:extLst>
      <p:ext uri="{BB962C8B-B14F-4D97-AF65-F5344CB8AC3E}">
        <p14:creationId xmlns:p14="http://schemas.microsoft.com/office/powerpoint/2010/main" val="30099829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351C2C68-7F3A-F70B-888F-BA1F9AFD3DDA}"/>
              </a:ext>
            </a:extLst>
          </p:cNvPr>
          <p:cNvPicPr>
            <a:picLocks noChangeAspect="1"/>
          </p:cNvPicPr>
          <p:nvPr/>
        </p:nvPicPr>
        <p:blipFill>
          <a:blip r:embed="rId2"/>
          <a:stretch>
            <a:fillRect/>
          </a:stretch>
        </p:blipFill>
        <p:spPr>
          <a:xfrm>
            <a:off x="7470436" y="8276"/>
            <a:ext cx="1646063" cy="1234547"/>
          </a:xfrm>
          <a:prstGeom prst="rect">
            <a:avLst/>
          </a:prstGeom>
        </p:spPr>
      </p:pic>
      <p:sp>
        <p:nvSpPr>
          <p:cNvPr id="14" name="Rectangle: Single Corner Rounded 13">
            <a:extLst>
              <a:ext uri="{FF2B5EF4-FFF2-40B4-BE49-F238E27FC236}">
                <a16:creationId xmlns:a16="http://schemas.microsoft.com/office/drawing/2014/main" id="{69D0468B-FF26-95BC-06C6-4044DAA836E4}"/>
              </a:ext>
            </a:extLst>
          </p:cNvPr>
          <p:cNvSpPr/>
          <p:nvPr/>
        </p:nvSpPr>
        <p:spPr>
          <a:xfrm>
            <a:off x="-167379" y="106200"/>
            <a:ext cx="3773146" cy="5143499"/>
          </a:xfrm>
          <a:prstGeom prst="round1Rect">
            <a:avLst>
              <a:gd name="adj" fmla="val 7255"/>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2CDC115F-B17A-5348-FFDF-565528F9F04F}"/>
              </a:ext>
            </a:extLst>
          </p:cNvPr>
          <p:cNvSpPr/>
          <p:nvPr/>
        </p:nvSpPr>
        <p:spPr>
          <a:xfrm>
            <a:off x="1" y="2110683"/>
            <a:ext cx="5417648" cy="5728380"/>
          </a:xfrm>
          <a:prstGeom prst="ellipse">
            <a:avLst/>
          </a:prstGeom>
          <a:solidFill>
            <a:srgbClr val="FFFFFF"/>
          </a:solidFill>
          <a:ln w="76200">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Oval 10">
            <a:extLst>
              <a:ext uri="{FF2B5EF4-FFF2-40B4-BE49-F238E27FC236}">
                <a16:creationId xmlns:a16="http://schemas.microsoft.com/office/drawing/2014/main" id="{C6FD68B2-6F9D-C125-1086-87379BB5B131}"/>
              </a:ext>
            </a:extLst>
          </p:cNvPr>
          <p:cNvSpPr/>
          <p:nvPr/>
        </p:nvSpPr>
        <p:spPr>
          <a:xfrm>
            <a:off x="150471" y="2296313"/>
            <a:ext cx="5109048" cy="4945400"/>
          </a:xfrm>
          <a:prstGeom prst="ellipse">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artial Circle 4">
            <a:extLst>
              <a:ext uri="{FF2B5EF4-FFF2-40B4-BE49-F238E27FC236}">
                <a16:creationId xmlns:a16="http://schemas.microsoft.com/office/drawing/2014/main" id="{65A4D392-E0EA-3A97-EC64-69017F6BBC75}"/>
              </a:ext>
            </a:extLst>
          </p:cNvPr>
          <p:cNvSpPr/>
          <p:nvPr/>
        </p:nvSpPr>
        <p:spPr>
          <a:xfrm rot="10800000">
            <a:off x="256249" y="3022138"/>
            <a:ext cx="4436878" cy="4219575"/>
          </a:xfrm>
          <a:prstGeom prst="pie">
            <a:avLst>
              <a:gd name="adj1" fmla="val 0"/>
              <a:gd name="adj2" fmla="val 10769488"/>
            </a:avLst>
          </a:prstGeom>
          <a:solidFill>
            <a:srgbClr val="9DC5E3"/>
          </a:solidFill>
          <a:ln>
            <a:solidFill>
              <a:srgbClr val="9DC5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0" name="Picture 9" descr="A picture containing outdoor, sky, ground, tree&#10;&#10;Description automatically generated">
            <a:extLst>
              <a:ext uri="{FF2B5EF4-FFF2-40B4-BE49-F238E27FC236}">
                <a16:creationId xmlns:a16="http://schemas.microsoft.com/office/drawing/2014/main" id="{8672BAC5-9927-842B-F3AB-4BB7F6646FF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887" b="89987" l="2333" r="90000">
                        <a14:foregroundMark x1="32773" y1="23529" x2="37833" y2="27159"/>
                        <a14:foregroundMark x1="37833" y1="27159" x2="40812" y2="51687"/>
                        <a14:foregroundMark x1="42333" y1="64205" x2="39917" y2="75344"/>
                        <a14:foregroundMark x1="39917" y1="75344" x2="33167" y2="71214"/>
                        <a14:foregroundMark x1="29065" y1="79166" x2="28583" y2="80100"/>
                        <a14:foregroundMark x1="33167" y1="71214" x2="31919" y2="73633"/>
                        <a14:foregroundMark x1="14178" y1="82026" x2="13124" y2="82547"/>
                        <a14:foregroundMark x1="8797" y1="77331" x2="7583" y2="75344"/>
                        <a14:foregroundMark x1="7583" y1="75344" x2="2612" y2="72885"/>
                        <a14:foregroundMark x1="2184" y1="50688" x2="2333" y2="48811"/>
                        <a14:foregroundMark x1="564" y1="71032" x2="2184" y2="50688"/>
                        <a14:foregroundMark x1="3574" y1="46683" x2="13500" y2="29662"/>
                        <a14:foregroundMark x1="2333" y1="48811" x2="3574" y2="46683"/>
                        <a14:foregroundMark x1="15043" y1="29161" x2="16060" y2="28831"/>
                        <a14:foregroundMark x1="13500" y1="29662" x2="15043" y2="29161"/>
                        <a14:foregroundMark x1="10667" y1="32290" x2="10667" y2="32290"/>
                        <a14:foregroundMark x1="11833" y1="32040" x2="11833" y2="32040"/>
                        <a14:foregroundMark x1="9333" y1="34793" x2="9333" y2="34793"/>
                        <a14:foregroundMark x1="10167" y1="33041" x2="10167" y2="33041"/>
                        <a14:foregroundMark x1="7000" y1="39800" x2="9833" y2="34168"/>
                        <a14:foregroundMark x1="6667" y1="39424" x2="7167" y2="38298"/>
                        <a14:foregroundMark x1="7417" y1="37797" x2="7417" y2="37797"/>
                        <a14:foregroundMark x1="7833" y1="36796" x2="7833" y2="36796"/>
                        <a14:foregroundMark x1="9167" y1="33667" x2="9167" y2="33667"/>
                        <a14:foregroundMark x1="8250" y1="35419" x2="8083" y2="35670"/>
                        <a14:foregroundMark x1="7750" y1="36295" x2="7750" y2="36671"/>
                        <a14:foregroundMark x1="7167" y1="38048" x2="7000" y2="38423"/>
                        <a14:foregroundMark x1="6500" y1="39299" x2="6500" y2="39299"/>
                        <a14:foregroundMark x1="6583" y1="39675" x2="10083" y2="33542"/>
                        <a14:foregroundMark x1="6667" y1="39299" x2="11583" y2="31539"/>
                        <a14:foregroundMark x1="11583" y1="31539" x2="11750" y2="31414"/>
                        <a14:foregroundMark x1="9417" y1="33041" x2="9417" y2="33041"/>
                        <a14:foregroundMark x1="9417" y1="33417" x2="9417" y2="33417"/>
                        <a14:foregroundMark x1="9417" y1="32916" x2="9417" y2="32916"/>
                        <a14:foregroundMark x1="10000" y1="32791" x2="10000" y2="32791"/>
                        <a14:foregroundMark x1="9417" y1="33166" x2="9417" y2="33166"/>
                        <a14:foregroundMark x1="10333" y1="31790" x2="10333" y2="32165"/>
                        <a14:foregroundMark x1="9250" y1="33667" x2="9250" y2="33667"/>
                        <a14:foregroundMark x1="8833" y1="34293" x2="8833" y2="34293"/>
                        <a14:foregroundMark x1="9417" y1="33292" x2="9250" y2="33542"/>
                        <a14:foregroundMark x1="8583" y1="34793" x2="8417" y2="35419"/>
                        <a14:foregroundMark x1="8083" y1="35670" x2="8083" y2="35670"/>
                        <a14:foregroundMark x1="9000" y1="34043" x2="9000" y2="34043"/>
                        <a14:foregroundMark x1="8250" y1="35670" x2="8167" y2="36170"/>
                        <a14:foregroundMark x1="7667" y1="37171" x2="7667" y2="37422"/>
                        <a14:foregroundMark x1="7083" y1="38548" x2="6583" y2="39549"/>
                        <a14:foregroundMark x1="27833" y1="68461" x2="27833" y2="68461"/>
                        <a14:foregroundMark x1="28000" y1="71214" x2="28167" y2="71214"/>
                        <a14:foregroundMark x1="27750" y1="69086" x2="27750" y2="69086"/>
                        <a14:foregroundMark x1="28167" y1="74844" x2="28167" y2="74844"/>
                        <a14:foregroundMark x1="28167" y1="76846" x2="28333" y2="77222"/>
                        <a14:foregroundMark x1="28167" y1="78723" x2="28167" y2="78723"/>
                        <a14:foregroundMark x1="26250" y1="68711" x2="26250" y2="68711"/>
                        <a14:foregroundMark x1="26667" y1="73592" x2="26667" y2="73592"/>
                        <a14:backgroundMark x1="9868" y1="32290" x2="15083" y2="23529"/>
                        <a14:backgroundMark x1="9421" y1="33041" x2="9868" y2="32290"/>
                        <a14:backgroundMark x1="9048" y1="33667" x2="9175" y2="33453"/>
                        <a14:backgroundMark x1="8676" y1="34293" x2="9048" y2="33667"/>
                        <a14:backgroundMark x1="8378" y1="34793" x2="8676" y2="34293"/>
                        <a14:backgroundMark x1="7186" y1="36796" x2="7668" y2="35987"/>
                        <a14:backgroundMark x1="6963" y1="37171" x2="7186" y2="36796"/>
                        <a14:backgroundMark x1="6590" y1="37797" x2="6813" y2="37422"/>
                        <a14:backgroundMark x1="5696" y1="39299" x2="5925" y2="38914"/>
                        <a14:backgroundMark x1="333" y1="48310" x2="5696" y2="39299"/>
                        <a14:backgroundMark x1="0" y1="53567" x2="0" y2="53817"/>
                        <a14:backgroundMark x1="1417" y1="50688" x2="1417" y2="50688"/>
                        <a14:backgroundMark x1="1500" y1="48686" x2="1667" y2="48686"/>
                        <a14:backgroundMark x1="1833" y1="46683" x2="1833" y2="46683"/>
                        <a14:backgroundMark x1="13250" y1="28911" x2="13250" y2="28911"/>
                        <a14:backgroundMark x1="13917" y1="28035" x2="13917" y2="28035"/>
                        <a14:backgroundMark x1="14750" y1="27660" x2="14750" y2="27660"/>
                        <a14:backgroundMark x1="15667" y1="27785" x2="15667" y2="27785"/>
                        <a14:backgroundMark x1="16500" y1="28035" x2="16500" y2="28035"/>
                        <a14:backgroundMark x1="16833" y1="28035" x2="16833" y2="28035"/>
                        <a14:backgroundMark x1="17333" y1="28536" x2="17333" y2="28536"/>
                        <a14:backgroundMark x1="15167" y1="28160" x2="15167" y2="28160"/>
                        <a14:backgroundMark x1="16750" y1="28786" x2="16750" y2="28786"/>
                        <a14:backgroundMark x1="15667" y1="28411" x2="15667" y2="28411"/>
                        <a14:backgroundMark x1="14417" y1="28411" x2="14417" y2="28411"/>
                        <a14:backgroundMark x1="17583" y1="29161" x2="17583" y2="29161"/>
                        <a14:backgroundMark x1="16000" y1="29036" x2="16000" y2="29036"/>
                        <a14:backgroundMark x1="16083" y1="28786" x2="16917" y2="29161"/>
                        <a14:backgroundMark x1="17417" y1="29537" x2="17750" y2="29662"/>
                        <a14:backgroundMark x1="18083" y1="29912" x2="18250" y2="30038"/>
                        <a14:backgroundMark x1="18333" y1="30413" x2="18333" y2="30413"/>
                        <a14:backgroundMark x1="20583" y1="28536" x2="20583" y2="28536"/>
                        <a14:backgroundMark x1="26500" y1="25156" x2="26500" y2="25156"/>
                        <a14:backgroundMark x1="26250" y1="28411" x2="26250" y2="28411"/>
                        <a14:backgroundMark x1="24083" y1="29662" x2="24083" y2="29662"/>
                        <a14:backgroundMark x1="27917" y1="28411" x2="27917" y2="28411"/>
                        <a14:backgroundMark x1="26500" y1="29662" x2="26500" y2="29662"/>
                        <a14:backgroundMark x1="28167" y1="31164" x2="28167" y2="31164"/>
                        <a14:backgroundMark x1="27000" y1="28160" x2="27000" y2="28160"/>
                        <a14:backgroundMark x1="27167" y1="31790" x2="27167" y2="31790"/>
                        <a14:backgroundMark x1="28333" y1="31915" x2="28333" y2="31915"/>
                        <a14:backgroundMark x1="29167" y1="33292" x2="29167" y2="33292"/>
                        <a14:backgroundMark x1="28833" y1="30914" x2="28833" y2="30914"/>
                        <a14:backgroundMark x1="27833" y1="28285" x2="27833" y2="28285"/>
                        <a14:backgroundMark x1="26500" y1="21902" x2="31083" y2="20025"/>
                        <a14:backgroundMark x1="34583" y1="18773" x2="40667" y2="18523"/>
                        <a14:backgroundMark x1="29833" y1="24656" x2="29833" y2="24656"/>
                        <a14:backgroundMark x1="32083" y1="23655" x2="29500" y2="27660"/>
                        <a14:backgroundMark x1="27250" y1="28536" x2="27250" y2="28536"/>
                        <a14:backgroundMark x1="27583" y1="27409" x2="27583" y2="27409"/>
                        <a14:backgroundMark x1="27750" y1="26283" x2="27750" y2="26283"/>
                        <a14:backgroundMark x1="27667" y1="28160" x2="27667" y2="28160"/>
                        <a14:backgroundMark x1="28250" y1="28911" x2="28250" y2="28911"/>
                        <a14:backgroundMark x1="28917" y1="28285" x2="28917" y2="28285"/>
                        <a14:backgroundMark x1="27917" y1="28911" x2="27917" y2="28911"/>
                        <a14:backgroundMark x1="27833" y1="28911" x2="27833" y2="28911"/>
                        <a14:backgroundMark x1="27583" y1="29287" x2="27583" y2="29287"/>
                        <a14:backgroundMark x1="32417" y1="23404" x2="32417" y2="23404"/>
                        <a14:backgroundMark x1="32333" y1="23404" x2="32333" y2="23404"/>
                        <a14:backgroundMark x1="32917" y1="23154" x2="32917" y2="23154"/>
                        <a14:backgroundMark x1="32583" y1="23279" x2="32583" y2="23279"/>
                        <a14:backgroundMark x1="32500" y1="23529" x2="32500" y2="23529"/>
                        <a14:backgroundMark x1="32750" y1="22778" x2="32750" y2="22778"/>
                        <a14:backgroundMark x1="32083" y1="22904" x2="32083" y2="22904"/>
                        <a14:backgroundMark x1="32500" y1="22904" x2="32500" y2="23029"/>
                        <a14:backgroundMark x1="32750" y1="23529" x2="32750" y2="23529"/>
                        <a14:backgroundMark x1="31917" y1="23279" x2="32083" y2="23279"/>
                        <a14:backgroundMark x1="32250" y1="23279" x2="32250" y2="23279"/>
                        <a14:backgroundMark x1="32333" y1="23279" x2="32333" y2="23279"/>
                        <a14:backgroundMark x1="32333" y1="23154" x2="32333" y2="23154"/>
                        <a14:backgroundMark x1="28083" y1="28411" x2="28083" y2="28411"/>
                        <a14:backgroundMark x1="29083" y1="26658" x2="28583" y2="27284"/>
                        <a14:backgroundMark x1="28167" y1="27785" x2="28167" y2="27785"/>
                        <a14:backgroundMark x1="28917" y1="27660" x2="27083" y2="29912"/>
                        <a14:backgroundMark x1="26083" y1="31539" x2="26083" y2="31539"/>
                        <a14:backgroundMark x1="27500" y1="30163" x2="26417" y2="29662"/>
                        <a14:backgroundMark x1="26583" y1="31039" x2="26500" y2="31289"/>
                        <a14:backgroundMark x1="26417" y1="30163" x2="26417" y2="30163"/>
                        <a14:backgroundMark x1="26417" y1="30914" x2="26417" y2="30914"/>
                        <a14:backgroundMark x1="26583" y1="30413" x2="26583" y2="30413"/>
                        <a14:backgroundMark x1="26167" y1="30788" x2="26167" y2="30788"/>
                        <a14:backgroundMark x1="26583" y1="30538" x2="26583" y2="30538"/>
                        <a14:backgroundMark x1="250" y1="71214" x2="2750" y2="80476"/>
                        <a14:backgroundMark x1="2750" y1="80476" x2="9500" y2="79349"/>
                        <a14:backgroundMark x1="9500" y1="79349" x2="12500" y2="85857"/>
                        <a14:backgroundMark x1="11417" y1="78974" x2="11417" y2="78974"/>
                        <a14:backgroundMark x1="10583" y1="77597" x2="10917" y2="76721"/>
                        <a14:backgroundMark x1="11083" y1="75720" x2="10667" y2="77972"/>
                        <a14:backgroundMark x1="14833" y1="78974" x2="14833" y2="78974"/>
                        <a14:backgroundMark x1="14250" y1="80601" x2="14250" y2="80601"/>
                        <a14:backgroundMark x1="13833" y1="78849" x2="13917" y2="79349"/>
                        <a14:backgroundMark x1="14167" y1="81352" x2="14167" y2="81352"/>
                        <a14:backgroundMark x1="16167" y1="81352" x2="16000" y2="81352"/>
                        <a14:backgroundMark x1="15667" y1="78974" x2="15667" y2="78974"/>
                        <a14:backgroundMark x1="15833" y1="77972" x2="15833" y2="77972"/>
                        <a14:backgroundMark x1="17167" y1="79099" x2="17167" y2="79099"/>
                        <a14:backgroundMark x1="17083" y1="81101" x2="17250" y2="81101"/>
                        <a14:backgroundMark x1="18917" y1="80851" x2="18917" y2="80851"/>
                        <a14:backgroundMark x1="14250" y1="81852" x2="25667" y2="81227"/>
                        <a14:backgroundMark x1="17833" y1="79850" x2="29000" y2="79099"/>
                        <a14:backgroundMark x1="3917" y1="36045" x2="7667" y2="30413"/>
                        <a14:backgroundMark x1="24750" y1="76596" x2="25667" y2="80476"/>
                        <a14:backgroundMark x1="30167" y1="75469" x2="30500" y2="78849"/>
                        <a14:backgroundMark x1="31833" y1="73592" x2="31000" y2="77347"/>
                        <a14:backgroundMark x1="39583" y1="54944" x2="39417" y2="59950"/>
                        <a14:backgroundMark x1="39917" y1="59950" x2="43083" y2="62954"/>
                        <a14:backgroundMark x1="41083" y1="57697" x2="42333" y2="52566"/>
                        <a14:backgroundMark x1="40667" y1="56320" x2="42583" y2="48936"/>
                        <a14:backgroundMark x1="41417" y1="57071" x2="40833" y2="50939"/>
                        <a14:backgroundMark x1="40833" y1="53942" x2="42250" y2="58949"/>
                        <a14:backgroundMark x1="42417" y1="56946" x2="41000" y2="52941"/>
                      </a14:backgroundRemoval>
                    </a14:imgEffect>
                  </a14:imgLayer>
                </a14:imgProps>
              </a:ext>
            </a:extLst>
          </a:blip>
          <a:srcRect t="20503" r="53867" b="18934"/>
          <a:stretch/>
        </p:blipFill>
        <p:spPr>
          <a:xfrm>
            <a:off x="-62680" y="2366465"/>
            <a:ext cx="3563749" cy="3115056"/>
          </a:xfrm>
          <a:prstGeom prst="rect">
            <a:avLst/>
          </a:prstGeom>
        </p:spPr>
      </p:pic>
      <p:pic>
        <p:nvPicPr>
          <p:cNvPr id="3" name="Picture 2">
            <a:extLst>
              <a:ext uri="{FF2B5EF4-FFF2-40B4-BE49-F238E27FC236}">
                <a16:creationId xmlns:a16="http://schemas.microsoft.com/office/drawing/2014/main" id="{C99A05FC-38F6-E7D3-468C-1E436FA8D7B5}"/>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9707" b="99323" l="9925" r="89925">
                        <a14:foregroundMark x1="54777" y1="31198" x2="54887" y2="31377"/>
                        <a14:foregroundMark x1="49323" y1="22348" x2="49677" y2="22922"/>
                        <a14:foregroundMark x1="50777" y1="40632" x2="50677" y2="40858"/>
                        <a14:foregroundMark x1="50877" y1="40406" x2="50777" y2="40632"/>
                        <a14:foregroundMark x1="54887" y1="31377" x2="50877" y2="40406"/>
                        <a14:foregroundMark x1="50885" y1="46953" x2="50977" y2="49661"/>
                        <a14:foregroundMark x1="50870" y1="46501" x2="50885" y2="46953"/>
                        <a14:foregroundMark x1="50834" y1="45440" x2="50870" y2="46501"/>
                        <a14:foregroundMark x1="50770" y1="43567" x2="50792" y2="44229"/>
                        <a14:foregroundMark x1="50739" y1="42664" x2="50770" y2="43567"/>
                        <a14:foregroundMark x1="50731" y1="42438" x2="50739" y2="42664"/>
                        <a14:foregroundMark x1="50723" y1="42212" x2="50731" y2="42438"/>
                        <a14:foregroundMark x1="50708" y1="41761" x2="50723" y2="42212"/>
                        <a14:foregroundMark x1="50700" y1="41535" x2="50708" y2="41761"/>
                        <a14:foregroundMark x1="50692" y1="41309" x2="50700" y2="41535"/>
                        <a14:foregroundMark x1="50685" y1="41084" x2="50692" y2="41309"/>
                        <a14:foregroundMark x1="50677" y1="40858" x2="50685" y2="41084"/>
                        <a14:foregroundMark x1="69892" y1="71113" x2="69987" y2="71227"/>
                        <a14:foregroundMark x1="69320" y1="70429" x2="69553" y2="70707"/>
                        <a14:foregroundMark x1="68187" y1="69074" x2="68565" y2="69526"/>
                        <a14:foregroundMark x1="67999" y1="68849" x2="68187" y2="69074"/>
                        <a14:foregroundMark x1="63898" y1="63944" x2="67999" y2="68849"/>
                        <a14:foregroundMark x1="62714" y1="62528" x2="63798" y2="63824"/>
                        <a14:foregroundMark x1="62337" y1="62077" x2="62714" y2="62528"/>
                        <a14:foregroundMark x1="58825" y1="57877" x2="62337" y2="62077"/>
                        <a14:foregroundMark x1="57410" y1="56184" x2="57732" y2="56569"/>
                        <a14:foregroundMark x1="65316" y1="82408" x2="58045" y2="82844"/>
                        <a14:foregroundMark x1="56965" y1="84650" x2="52782" y2="91648"/>
                        <a14:foregroundMark x1="58045" y1="82844" x2="56965" y2="84650"/>
                        <a14:foregroundMark x1="52782" y1="91648" x2="45263" y2="93679"/>
                        <a14:foregroundMark x1="45263" y1="93679" x2="26316" y2="69526"/>
                        <a14:foregroundMark x1="26490" y1="67043" x2="26617" y2="65237"/>
                        <a14:foregroundMark x1="26316" y1="69526" x2="26490" y2="67043"/>
                        <a14:foregroundMark x1="33233" y1="31828" x2="34586" y2="37923"/>
                        <a14:foregroundMark x1="54286" y1="30248" x2="58797" y2="37472"/>
                        <a14:foregroundMark x1="50677" y1="51919" x2="50677" y2="51919"/>
                        <a14:foregroundMark x1="51880" y1="48984" x2="51880" y2="48984"/>
                        <a14:foregroundMark x1="51128" y1="49887" x2="51128" y2="49887"/>
                        <a14:foregroundMark x1="53383" y1="57111" x2="53383" y2="57111"/>
                        <a14:foregroundMark x1="54887" y1="60497" x2="54887" y2="60497"/>
                        <a14:foregroundMark x1="53684" y1="57788" x2="53684" y2="57788"/>
                        <a14:foregroundMark x1="54286" y1="56433" x2="54286" y2="56433"/>
                        <a14:foregroundMark x1="55038" y1="57788" x2="55038" y2="57788"/>
                        <a14:foregroundMark x1="59248" y1="55305" x2="59248" y2="55305"/>
                        <a14:foregroundMark x1="61980" y1="59594" x2="62857" y2="60722"/>
                        <a14:foregroundMark x1="61629" y1="59142" x2="61980" y2="59594"/>
                        <a14:foregroundMark x1="58647" y1="55305" x2="61629" y2="59142"/>
                        <a14:foregroundMark x1="61053" y1="57336" x2="61053" y2="57336"/>
                        <a14:foregroundMark x1="60902" y1="56208" x2="60902" y2="56208"/>
                        <a14:foregroundMark x1="60150" y1="55982" x2="60150" y2="55982"/>
                        <a14:foregroundMark x1="61504" y1="55079" x2="61504" y2="55079"/>
                        <a14:foregroundMark x1="61654" y1="55982" x2="61805" y2="56208"/>
                        <a14:foregroundMark x1="60150" y1="55305" x2="60150" y2="55305"/>
                        <a14:foregroundMark x1="59098" y1="55305" x2="59098" y2="55305"/>
                        <a14:foregroundMark x1="60451" y1="54853" x2="60451" y2="54853"/>
                        <a14:foregroundMark x1="59850" y1="54853" x2="59549" y2="55079"/>
                        <a14:foregroundMark x1="58947" y1="55530" x2="58947" y2="55530"/>
                        <a14:foregroundMark x1="59699" y1="55079" x2="60902" y2="54628"/>
                        <a14:foregroundMark x1="61353" y1="54853" x2="61504" y2="55079"/>
                        <a14:foregroundMark x1="61955" y1="55530" x2="62105" y2="55530"/>
                        <a14:foregroundMark x1="62707" y1="55982" x2="62707" y2="55982"/>
                        <a14:foregroundMark x1="63308" y1="56659" x2="62857" y2="56208"/>
                        <a14:foregroundMark x1="61654" y1="55305" x2="61654" y2="55305"/>
                        <a14:foregroundMark x1="61353" y1="55079" x2="61353" y2="55079"/>
                        <a14:foregroundMark x1="62105" y1="54853" x2="62105" y2="54853"/>
                        <a14:foregroundMark x1="62556" y1="54402" x2="62556" y2="54402"/>
                        <a14:foregroundMark x1="62707" y1="54176" x2="62707" y2="54176"/>
                        <a14:foregroundMark x1="64812" y1="68397" x2="66015" y2="71106"/>
                        <a14:foregroundMark x1="67218" y1="70880" x2="66316" y2="75847"/>
                        <a14:foregroundMark x1="63609" y1="63883" x2="66617" y2="63431"/>
                        <a14:foregroundMark x1="66917" y1="65011" x2="66917" y2="65011"/>
                        <a14:foregroundMark x1="67519" y1="65011" x2="68120" y2="65688"/>
                        <a14:foregroundMark x1="68120" y1="66817" x2="68421" y2="67269"/>
                        <a14:foregroundMark x1="68421" y1="68172" x2="68571" y2="68623"/>
                        <a14:foregroundMark x1="67970" y1="69526" x2="67820" y2="68623"/>
                        <a14:foregroundMark x1="67519" y1="65011" x2="67519" y2="65011"/>
                        <a14:foregroundMark x1="43910" y1="93002" x2="44060" y2="93228"/>
                        <a14:foregroundMark x1="44060" y1="95260" x2="44060" y2="95260"/>
                        <a14:foregroundMark x1="33684" y1="50113" x2="33684" y2="50113"/>
                        <a14:foregroundMark x1="35789" y1="48984" x2="35789" y2="48984"/>
                        <a14:foregroundMark x1="35038" y1="49210" x2="35038" y2="49210"/>
                        <a14:foregroundMark x1="34737" y1="48984" x2="34737" y2="48984"/>
                        <a14:foregroundMark x1="35639" y1="48758" x2="35639" y2="48758"/>
                        <a14:foregroundMark x1="35188" y1="48533" x2="35188" y2="48533"/>
                        <a14:foregroundMark x1="36391" y1="48307" x2="36391" y2="48307"/>
                        <a14:foregroundMark x1="56252" y1="98646" x2="56241" y2="99323"/>
                        <a14:foregroundMark x1="56373" y1="91399" x2="56252" y2="98646"/>
                        <a14:backgroundMark x1="39098" y1="23476" x2="31429" y2="28668"/>
                        <a14:backgroundMark x1="34012" y1="38200" x2="35038" y2="41986"/>
                        <a14:backgroundMark x1="31429" y1="28668" x2="32395" y2="32233"/>
                        <a14:backgroundMark x1="30757" y1="50113" x2="24812" y2="61400"/>
                        <a14:backgroundMark x1="35038" y1="41986" x2="30757" y2="50113"/>
                        <a14:backgroundMark x1="24812" y1="61400" x2="24812" y2="61400"/>
                        <a14:backgroundMark x1="69415" y1="77026" x2="71579" y2="73363"/>
                        <a14:backgroundMark x1="64511" y1="85327" x2="69387" y2="77074"/>
                        <a14:backgroundMark x1="53275" y1="49887" x2="58647" y2="54176"/>
                        <a14:backgroundMark x1="52144" y1="48984" x2="53275" y2="49887"/>
                        <a14:backgroundMark x1="51579" y1="48533" x2="52144" y2="48984"/>
                        <a14:backgroundMark x1="59334" y1="53997" x2="59739" y2="53891"/>
                        <a14:backgroundMark x1="58647" y1="54176" x2="58957" y2="54095"/>
                        <a14:backgroundMark x1="49925" y1="22573" x2="55580" y2="28785"/>
                        <a14:backgroundMark x1="52481" y1="40858" x2="52481" y2="40858"/>
                        <a14:backgroundMark x1="51429" y1="42664" x2="51429" y2="42664"/>
                        <a14:backgroundMark x1="50827" y1="42664" x2="50827" y2="42664"/>
                        <a14:backgroundMark x1="50827" y1="41761" x2="50827" y2="41761"/>
                        <a14:backgroundMark x1="51429" y1="41309" x2="51429" y2="41309"/>
                        <a14:backgroundMark x1="51128" y1="41084" x2="51128" y2="41084"/>
                        <a14:backgroundMark x1="51278" y1="40632" x2="51278" y2="40632"/>
                        <a14:backgroundMark x1="51128" y1="40406" x2="51128" y2="40406"/>
                        <a14:backgroundMark x1="50677" y1="41761" x2="50677" y2="41761"/>
                        <a14:backgroundMark x1="50526" y1="42438" x2="50526" y2="42438"/>
                        <a14:backgroundMark x1="50376" y1="42664" x2="50376" y2="42664"/>
                        <a14:backgroundMark x1="50677" y1="42212" x2="50677" y2="42212"/>
                        <a14:backgroundMark x1="50977" y1="41535" x2="50977" y2="41535"/>
                        <a14:backgroundMark x1="50977" y1="41309" x2="50977" y2="41309"/>
                        <a14:backgroundMark x1="50977" y1="41084" x2="50977" y2="41084"/>
                        <a14:backgroundMark x1="50827" y1="40632" x2="50827" y2="40632"/>
                        <a14:backgroundMark x1="50677" y1="43567" x2="50677" y2="43567"/>
                        <a14:backgroundMark x1="50977" y1="43792" x2="51278" y2="43792"/>
                        <a14:backgroundMark x1="51429" y1="44470" x2="51579" y2="44921"/>
                        <a14:backgroundMark x1="51729" y1="46501" x2="51729" y2="46501"/>
                        <a14:backgroundMark x1="51128" y1="46953" x2="51128" y2="46953"/>
                        <a14:backgroundMark x1="51278" y1="45372" x2="51278" y2="45372"/>
                        <a14:backgroundMark x1="51278" y1="43567" x2="51278" y2="43567"/>
                        <a14:backgroundMark x1="50827" y1="43567" x2="50827" y2="43567"/>
                        <a14:backgroundMark x1="64361" y1="56885" x2="64361" y2="56885"/>
                        <a14:backgroundMark x1="63910" y1="56885" x2="63910" y2="56885"/>
                        <a14:backgroundMark x1="64511" y1="59142" x2="64511" y2="59142"/>
                        <a14:backgroundMark x1="64361" y1="59594" x2="64361" y2="59594"/>
                        <a14:backgroundMark x1="64511" y1="60722" x2="64511" y2="60722"/>
                        <a14:backgroundMark x1="69774" y1="70203" x2="69774" y2="70203"/>
                        <a14:backgroundMark x1="70075" y1="70880" x2="70075" y2="70880"/>
                        <a14:backgroundMark x1="69925" y1="71558" x2="69925" y2="71558"/>
                        <a14:backgroundMark x1="69023" y1="70880" x2="69023" y2="70880"/>
                        <a14:backgroundMark x1="69323" y1="69074" x2="69323" y2="69074"/>
                        <a14:backgroundMark x1="68722" y1="69074" x2="68722" y2="69074"/>
                        <a14:backgroundMark x1="67820" y1="69752" x2="67820" y2="69752"/>
                        <a14:backgroundMark x1="69023" y1="69526" x2="69023" y2="70429"/>
                        <a14:backgroundMark x1="69023" y1="71332" x2="69323" y2="71783"/>
                        <a14:backgroundMark x1="67970" y1="77652" x2="67970" y2="77652"/>
                        <a14:backgroundMark x1="67970" y1="77878" x2="67970" y2="77878"/>
                        <a14:backgroundMark x1="67820" y1="78104" x2="67820" y2="77652"/>
                        <a14:backgroundMark x1="68120" y1="76749" x2="68120" y2="76749"/>
                        <a14:backgroundMark x1="68041" y1="76536" x2="67970" y2="76749"/>
                        <a14:backgroundMark x1="67820" y1="77652" x2="67820" y2="77652"/>
                        <a14:backgroundMark x1="67218" y1="79458" x2="67218" y2="79458"/>
                        <a14:backgroundMark x1="69624" y1="71558" x2="69624" y2="71558"/>
                        <a14:backgroundMark x1="69774" y1="71106" x2="69774" y2="71106"/>
                        <a14:backgroundMark x1="69624" y1="71106" x2="69624" y2="71106"/>
                        <a14:backgroundMark x1="68054" y1="76541" x2="66767" y2="80813"/>
                        <a14:backgroundMark x1="69624" y1="71332" x2="69487" y2="71787"/>
                        <a14:backgroundMark x1="69323" y1="77201" x2="69323" y2="77201"/>
                        <a14:backgroundMark x1="27970" y1="81038" x2="27970" y2="81038"/>
                        <a14:backgroundMark x1="29023" y1="80813" x2="29023" y2="80813"/>
                        <a14:backgroundMark x1="28872" y1="81264" x2="28872" y2="81264"/>
                        <a14:backgroundMark x1="30226" y1="80587" x2="30226" y2="80587"/>
                        <a14:backgroundMark x1="29173" y1="84876" x2="29474" y2="85102"/>
                        <a14:backgroundMark x1="28571" y1="89616" x2="28571" y2="89616"/>
                        <a14:backgroundMark x1="28722" y1="89842" x2="28722" y2="89842"/>
                        <a14:backgroundMark x1="26316" y1="67043" x2="26316" y2="67043"/>
                        <a14:backgroundMark x1="51429" y1="24605" x2="51429" y2="24605"/>
                        <a14:backgroundMark x1="49474" y1="22348" x2="49474" y2="22348"/>
                        <a14:backgroundMark x1="49925" y1="22799" x2="49925" y2="22799"/>
                        <a14:backgroundMark x1="49774" y1="22799" x2="49774" y2="22799"/>
                        <a14:backgroundMark x1="49774" y1="22799" x2="49774" y2="22799"/>
                        <a14:backgroundMark x1="59248" y1="37698" x2="59248" y2="37698"/>
                        <a14:backgroundMark x1="57293" y1="84650" x2="57293" y2="84650"/>
                        <a14:backgroundMark x1="58647" y1="98646" x2="58647" y2="98646"/>
                        <a14:backgroundMark x1="58195" y1="99323" x2="57744" y2="87359"/>
                        <a14:backgroundMark x1="57744" y1="87359" x2="64662" y2="87810"/>
                      </a14:backgroundRemoval>
                    </a14:imgEffect>
                  </a14:imgLayer>
                </a14:imgProps>
              </a:ext>
            </a:extLst>
          </a:blip>
          <a:srcRect l="25929" t="16930" r="25350"/>
          <a:stretch/>
        </p:blipFill>
        <p:spPr>
          <a:xfrm>
            <a:off x="2930983" y="2025549"/>
            <a:ext cx="2745152" cy="3117951"/>
          </a:xfrm>
          <a:prstGeom prst="rect">
            <a:avLst/>
          </a:prstGeom>
        </p:spPr>
      </p:pic>
      <p:sp>
        <p:nvSpPr>
          <p:cNvPr id="19" name="Title 2">
            <a:extLst>
              <a:ext uri="{FF2B5EF4-FFF2-40B4-BE49-F238E27FC236}">
                <a16:creationId xmlns:a16="http://schemas.microsoft.com/office/drawing/2014/main" id="{9A482203-C3B9-0C46-D56F-C5FD551957D0}"/>
              </a:ext>
            </a:extLst>
          </p:cNvPr>
          <p:cNvSpPr txBox="1">
            <a:spLocks/>
          </p:cNvSpPr>
          <p:nvPr/>
        </p:nvSpPr>
        <p:spPr>
          <a:xfrm>
            <a:off x="4798904" y="1847627"/>
            <a:ext cx="4265664" cy="240419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lnSpc>
                <a:spcPts val="3000"/>
              </a:lnSpc>
            </a:pPr>
            <a:r>
              <a:rPr lang="en-US" sz="1800" b="0" dirty="0" err="1"/>
              <a:t>Nhằm</a:t>
            </a:r>
            <a:r>
              <a:rPr lang="en-US" sz="1800" b="0" dirty="0"/>
              <a:t> </a:t>
            </a:r>
            <a:r>
              <a:rPr lang="en-US" sz="1800" b="0" dirty="0" err="1"/>
              <a:t>nâng</a:t>
            </a:r>
            <a:r>
              <a:rPr lang="en-US" sz="1800" b="0" dirty="0"/>
              <a:t> </a:t>
            </a:r>
            <a:r>
              <a:rPr lang="en-US" sz="1800" b="0" dirty="0" err="1"/>
              <a:t>tầm</a:t>
            </a:r>
            <a:r>
              <a:rPr lang="en-US" sz="1800" b="0" dirty="0"/>
              <a:t> </a:t>
            </a:r>
            <a:r>
              <a:rPr lang="en-US" sz="1800" b="0" dirty="0" err="1"/>
              <a:t>nông</a:t>
            </a:r>
            <a:r>
              <a:rPr lang="en-US" sz="1800" b="0" dirty="0"/>
              <a:t> </a:t>
            </a:r>
            <a:r>
              <a:rPr lang="en-US" sz="1800" b="0" dirty="0" err="1"/>
              <a:t>sản</a:t>
            </a:r>
            <a:r>
              <a:rPr lang="en-US" sz="1800" b="0" dirty="0"/>
              <a:t> </a:t>
            </a:r>
            <a:r>
              <a:rPr lang="en-US" sz="1800" b="0" dirty="0" err="1"/>
              <a:t>Việt</a:t>
            </a:r>
            <a:r>
              <a:rPr lang="en-US" sz="1800" b="0" dirty="0"/>
              <a:t>, </a:t>
            </a:r>
            <a:r>
              <a:rPr lang="en-US" sz="1800" b="0" dirty="0" err="1"/>
              <a:t>Tổng</a:t>
            </a:r>
            <a:r>
              <a:rPr lang="en-US" sz="1800" b="0" dirty="0"/>
              <a:t> </a:t>
            </a:r>
            <a:r>
              <a:rPr lang="en-US" sz="1800" b="0" dirty="0" err="1"/>
              <a:t>công</a:t>
            </a:r>
            <a:r>
              <a:rPr lang="en-US" sz="1800" b="0" dirty="0"/>
              <a:t> ty </a:t>
            </a:r>
            <a:r>
              <a:rPr lang="en-US" sz="1800" b="0" dirty="0" err="1"/>
              <a:t>Bưu</a:t>
            </a:r>
            <a:r>
              <a:rPr lang="en-US" sz="1800" b="0" dirty="0"/>
              <a:t> </a:t>
            </a:r>
            <a:r>
              <a:rPr lang="en-US" sz="1800" b="0" dirty="0" err="1"/>
              <a:t>điện</a:t>
            </a:r>
            <a:r>
              <a:rPr lang="en-US" sz="1800" b="0" dirty="0"/>
              <a:t> </a:t>
            </a:r>
            <a:r>
              <a:rPr lang="en-US" sz="1800" b="0" dirty="0" err="1"/>
              <a:t>Việt</a:t>
            </a:r>
            <a:r>
              <a:rPr lang="en-US" sz="1800" b="0" dirty="0"/>
              <a:t> Nam &amp; </a:t>
            </a:r>
            <a:r>
              <a:rPr lang="en-US" sz="1800" b="0" dirty="0" err="1"/>
              <a:t>Công</a:t>
            </a:r>
            <a:r>
              <a:rPr lang="en-US" sz="1800" b="0" dirty="0"/>
              <a:t> ty </a:t>
            </a:r>
            <a:r>
              <a:rPr lang="en-US" sz="1800" b="0" dirty="0" err="1"/>
              <a:t>Cổ</a:t>
            </a:r>
            <a:r>
              <a:rPr lang="en-US" sz="1800" b="0" dirty="0"/>
              <a:t> </a:t>
            </a:r>
            <a:r>
              <a:rPr lang="en-US" sz="1800" b="0" dirty="0" err="1"/>
              <a:t>phần</a:t>
            </a:r>
            <a:r>
              <a:rPr lang="en-US" sz="1800" b="0" dirty="0"/>
              <a:t> </a:t>
            </a:r>
            <a:r>
              <a:rPr lang="en-US" sz="1800" b="0" dirty="0" err="1"/>
              <a:t>Bưu</a:t>
            </a:r>
            <a:r>
              <a:rPr lang="en-US" sz="1800" b="0" dirty="0"/>
              <a:t> </a:t>
            </a:r>
            <a:r>
              <a:rPr lang="en-US" sz="1800" b="0" dirty="0" err="1"/>
              <a:t>chính</a:t>
            </a:r>
            <a:r>
              <a:rPr lang="en-US" sz="1800" b="0" dirty="0"/>
              <a:t> Viettel </a:t>
            </a:r>
            <a:r>
              <a:rPr lang="en-US" sz="1800" b="0" dirty="0" err="1"/>
              <a:t>đã</a:t>
            </a:r>
            <a:r>
              <a:rPr lang="en-US" sz="1800" b="0" dirty="0"/>
              <a:t> </a:t>
            </a:r>
            <a:r>
              <a:rPr lang="en-US" sz="1800" b="0" dirty="0" err="1"/>
              <a:t>chung</a:t>
            </a:r>
            <a:r>
              <a:rPr lang="en-US" sz="1800" b="0" dirty="0"/>
              <a:t> </a:t>
            </a:r>
            <a:r>
              <a:rPr lang="en-US" sz="1800" b="0" dirty="0" err="1"/>
              <a:t>tay</a:t>
            </a:r>
            <a:r>
              <a:rPr lang="en-US" sz="1800" b="0" dirty="0"/>
              <a:t> </a:t>
            </a:r>
            <a:r>
              <a:rPr lang="en-US" sz="1800" b="0" dirty="0" err="1"/>
              <a:t>hỗ</a:t>
            </a:r>
            <a:r>
              <a:rPr lang="en-US" sz="1800" b="0" dirty="0"/>
              <a:t> </a:t>
            </a:r>
            <a:r>
              <a:rPr lang="en-US" sz="1800" b="0" dirty="0" err="1"/>
              <a:t>trợ</a:t>
            </a:r>
            <a:r>
              <a:rPr lang="en-US" sz="1800" b="0" dirty="0"/>
              <a:t> </a:t>
            </a:r>
            <a:r>
              <a:rPr lang="en-US" sz="1800" b="0" err="1"/>
              <a:t>đưa</a:t>
            </a:r>
            <a:r>
              <a:rPr lang="en-US" sz="1800" b="0"/>
              <a:t> các sản </a:t>
            </a:r>
            <a:r>
              <a:rPr lang="en-US" sz="1800" b="0" dirty="0" err="1"/>
              <a:t>phẩm</a:t>
            </a:r>
            <a:r>
              <a:rPr lang="en-US" sz="1800" b="0" dirty="0"/>
              <a:t> </a:t>
            </a:r>
            <a:r>
              <a:rPr lang="en-US" sz="1800" b="0" dirty="0" err="1"/>
              <a:t>nông</a:t>
            </a:r>
            <a:r>
              <a:rPr lang="en-US" sz="1800" b="0" dirty="0"/>
              <a:t> </a:t>
            </a:r>
            <a:r>
              <a:rPr lang="en-US" sz="1800" b="0" dirty="0" err="1"/>
              <a:t>nghiệp</a:t>
            </a:r>
            <a:r>
              <a:rPr lang="en-US" sz="1800" b="0" dirty="0"/>
              <a:t> </a:t>
            </a:r>
            <a:r>
              <a:rPr lang="en-US" sz="1800" b="0" err="1"/>
              <a:t>lên</a:t>
            </a:r>
            <a:r>
              <a:rPr lang="en-US" sz="1800" b="0"/>
              <a:t> sàn </a:t>
            </a:r>
            <a:br>
              <a:rPr lang="en-US" sz="1800" b="0"/>
            </a:br>
            <a:r>
              <a:rPr lang="en-US" sz="1800" b="0"/>
              <a:t>thương </a:t>
            </a:r>
            <a:r>
              <a:rPr lang="en-US" sz="1800" b="0" dirty="0" err="1"/>
              <a:t>mại</a:t>
            </a:r>
            <a:r>
              <a:rPr lang="en-US" sz="1800" b="0" dirty="0"/>
              <a:t> </a:t>
            </a:r>
            <a:r>
              <a:rPr lang="en-US" sz="1800" b="0" dirty="0" err="1"/>
              <a:t>điện</a:t>
            </a:r>
            <a:r>
              <a:rPr lang="en-US" sz="1800" b="0" dirty="0"/>
              <a:t> </a:t>
            </a:r>
            <a:r>
              <a:rPr lang="en-US" sz="1800" b="0" dirty="0" err="1"/>
              <a:t>tử</a:t>
            </a:r>
            <a:r>
              <a:rPr lang="en-US" sz="1800" b="0" dirty="0"/>
              <a:t> (TMĐT)  </a:t>
            </a:r>
          </a:p>
        </p:txBody>
      </p:sp>
      <p:sp>
        <p:nvSpPr>
          <p:cNvPr id="20" name="Google Shape;1758;p99">
            <a:extLst>
              <a:ext uri="{FF2B5EF4-FFF2-40B4-BE49-F238E27FC236}">
                <a16:creationId xmlns:a16="http://schemas.microsoft.com/office/drawing/2014/main" id="{C805940F-3EE2-8390-1D85-04551416C9A0}"/>
              </a:ext>
            </a:extLst>
          </p:cNvPr>
          <p:cNvSpPr txBox="1">
            <a:spLocks/>
          </p:cNvSpPr>
          <p:nvPr/>
        </p:nvSpPr>
        <p:spPr>
          <a:xfrm>
            <a:off x="150471" y="530470"/>
            <a:ext cx="7273948" cy="958671"/>
          </a:xfrm>
          <a:prstGeom prst="roundRect">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800" b="1" dirty="0">
                <a:solidFill>
                  <a:srgbClr val="C00000"/>
                </a:solidFill>
                <a:latin typeface="Montserrat" panose="00000500000000000000" pitchFamily="2" charset="0"/>
              </a:rPr>
              <a:t>Mua </a:t>
            </a:r>
            <a:r>
              <a:rPr lang="en-US" sz="2800" b="1" dirty="0" err="1">
                <a:solidFill>
                  <a:srgbClr val="C00000"/>
                </a:solidFill>
                <a:latin typeface="Montserrat" panose="00000500000000000000" pitchFamily="2" charset="0"/>
              </a:rPr>
              <a:t>bán</a:t>
            </a:r>
            <a:r>
              <a:rPr lang="en-US" sz="2800" b="1" dirty="0">
                <a:solidFill>
                  <a:srgbClr val="C00000"/>
                </a:solidFill>
                <a:latin typeface="Montserrat" panose="00000500000000000000" pitchFamily="2" charset="0"/>
              </a:rPr>
              <a:t> </a:t>
            </a:r>
            <a:r>
              <a:rPr lang="en-US" sz="2800" b="1" dirty="0" err="1">
                <a:solidFill>
                  <a:srgbClr val="C00000"/>
                </a:solidFill>
                <a:latin typeface="Montserrat" panose="00000500000000000000" pitchFamily="2" charset="0"/>
              </a:rPr>
              <a:t>trên</a:t>
            </a:r>
            <a:r>
              <a:rPr lang="en-US" sz="2800" b="1" dirty="0">
                <a:solidFill>
                  <a:srgbClr val="C00000"/>
                </a:solidFill>
                <a:latin typeface="Montserrat" panose="00000500000000000000" pitchFamily="2" charset="0"/>
              </a:rPr>
              <a:t> </a:t>
            </a:r>
            <a:r>
              <a:rPr lang="en-US" sz="2800" b="1" dirty="0" err="1">
                <a:solidFill>
                  <a:srgbClr val="C00000"/>
                </a:solidFill>
                <a:latin typeface="Montserrat" panose="00000500000000000000" pitchFamily="2" charset="0"/>
              </a:rPr>
              <a:t>sàn</a:t>
            </a:r>
            <a:r>
              <a:rPr lang="en-US" sz="2800" b="1" dirty="0">
                <a:solidFill>
                  <a:srgbClr val="C00000"/>
                </a:solidFill>
                <a:latin typeface="Montserrat" panose="00000500000000000000" pitchFamily="2" charset="0"/>
              </a:rPr>
              <a:t> </a:t>
            </a:r>
            <a:r>
              <a:rPr lang="en-US" sz="2800" b="1" dirty="0" err="1">
                <a:solidFill>
                  <a:srgbClr val="C00000"/>
                </a:solidFill>
                <a:latin typeface="Montserrat" panose="00000500000000000000" pitchFamily="2" charset="0"/>
              </a:rPr>
              <a:t>thương</a:t>
            </a:r>
            <a:r>
              <a:rPr lang="en-US" sz="2800" b="1" dirty="0">
                <a:solidFill>
                  <a:srgbClr val="C00000"/>
                </a:solidFill>
                <a:latin typeface="Montserrat" panose="00000500000000000000" pitchFamily="2" charset="0"/>
              </a:rPr>
              <a:t> </a:t>
            </a:r>
            <a:r>
              <a:rPr lang="en-US" sz="2800" b="1" dirty="0" err="1">
                <a:solidFill>
                  <a:srgbClr val="C00000"/>
                </a:solidFill>
                <a:latin typeface="Montserrat" panose="00000500000000000000" pitchFamily="2" charset="0"/>
              </a:rPr>
              <a:t>mại</a:t>
            </a:r>
            <a:r>
              <a:rPr lang="en-US" sz="2800" b="1" dirty="0">
                <a:solidFill>
                  <a:srgbClr val="C00000"/>
                </a:solidFill>
                <a:latin typeface="Montserrat" panose="00000500000000000000" pitchFamily="2" charset="0"/>
              </a:rPr>
              <a:t> </a:t>
            </a:r>
            <a:r>
              <a:rPr lang="en-US" sz="2800" b="1" dirty="0" err="1">
                <a:solidFill>
                  <a:srgbClr val="C00000"/>
                </a:solidFill>
                <a:latin typeface="Montserrat" panose="00000500000000000000" pitchFamily="2" charset="0"/>
              </a:rPr>
              <a:t>điển</a:t>
            </a:r>
            <a:r>
              <a:rPr lang="en-US" sz="2800" b="1" dirty="0">
                <a:solidFill>
                  <a:srgbClr val="C00000"/>
                </a:solidFill>
                <a:latin typeface="Montserrat" panose="00000500000000000000" pitchFamily="2" charset="0"/>
              </a:rPr>
              <a:t> </a:t>
            </a:r>
            <a:r>
              <a:rPr lang="en-US" sz="2800" b="1" dirty="0" err="1">
                <a:solidFill>
                  <a:srgbClr val="C00000"/>
                </a:solidFill>
                <a:latin typeface="Montserrat" panose="00000500000000000000" pitchFamily="2" charset="0"/>
              </a:rPr>
              <a:t>tử</a:t>
            </a:r>
            <a:r>
              <a:rPr lang="en-US" sz="2800" b="1" dirty="0">
                <a:solidFill>
                  <a:srgbClr val="C00000"/>
                </a:solidFill>
                <a:latin typeface="Montserrat" panose="00000500000000000000" pitchFamily="2" charset="0"/>
              </a:rPr>
              <a:t> </a:t>
            </a:r>
            <a:r>
              <a:rPr lang="en-US" sz="2800" b="1" dirty="0" err="1">
                <a:solidFill>
                  <a:srgbClr val="C00000"/>
                </a:solidFill>
                <a:latin typeface="Montserrat" panose="00000500000000000000" pitchFamily="2" charset="0"/>
              </a:rPr>
              <a:t>Vỏ</a:t>
            </a:r>
            <a:r>
              <a:rPr lang="en-US" sz="2800" b="1" dirty="0">
                <a:solidFill>
                  <a:srgbClr val="C00000"/>
                </a:solidFill>
                <a:latin typeface="Montserrat" panose="00000500000000000000" pitchFamily="2" charset="0"/>
              </a:rPr>
              <a:t> </a:t>
            </a:r>
            <a:r>
              <a:rPr lang="en-US" sz="2800" b="1" dirty="0" err="1">
                <a:solidFill>
                  <a:srgbClr val="C00000"/>
                </a:solidFill>
                <a:latin typeface="Montserrat" panose="00000500000000000000" pitchFamily="2" charset="0"/>
              </a:rPr>
              <a:t>sò</a:t>
            </a:r>
            <a:r>
              <a:rPr lang="en-US" sz="2800" b="1" dirty="0">
                <a:solidFill>
                  <a:srgbClr val="C00000"/>
                </a:solidFill>
                <a:latin typeface="Montserrat" panose="00000500000000000000" pitchFamily="2" charset="0"/>
              </a:rPr>
              <a:t> </a:t>
            </a:r>
            <a:r>
              <a:rPr lang="en-US" sz="2800" b="1" dirty="0" err="1">
                <a:solidFill>
                  <a:srgbClr val="C00000"/>
                </a:solidFill>
                <a:latin typeface="Montserrat" panose="00000500000000000000" pitchFamily="2" charset="0"/>
              </a:rPr>
              <a:t>và</a:t>
            </a:r>
            <a:r>
              <a:rPr lang="en-US" sz="2800" b="1" dirty="0">
                <a:solidFill>
                  <a:srgbClr val="C00000"/>
                </a:solidFill>
                <a:latin typeface="Montserrat" panose="00000500000000000000" pitchFamily="2" charset="0"/>
              </a:rPr>
              <a:t> </a:t>
            </a:r>
            <a:r>
              <a:rPr lang="en-US" sz="2800" b="1" dirty="0" err="1">
                <a:solidFill>
                  <a:srgbClr val="C00000"/>
                </a:solidFill>
                <a:latin typeface="Montserrat" panose="00000500000000000000" pitchFamily="2" charset="0"/>
              </a:rPr>
              <a:t>Postmart</a:t>
            </a:r>
            <a:endParaRPr lang="en-US" sz="2800" b="1" dirty="0">
              <a:solidFill>
                <a:srgbClr val="C00000"/>
              </a:solidFill>
              <a:latin typeface="Montserrat" panose="00000500000000000000" pitchFamily="2" charset="0"/>
            </a:endParaRPr>
          </a:p>
        </p:txBody>
      </p:sp>
      <p:sp>
        <p:nvSpPr>
          <p:cNvPr id="26" name="Rectangle: Rounded Corners 25">
            <a:extLst>
              <a:ext uri="{FF2B5EF4-FFF2-40B4-BE49-F238E27FC236}">
                <a16:creationId xmlns:a16="http://schemas.microsoft.com/office/drawing/2014/main" id="{92AB7749-8659-0BBC-F9FF-BFE577084329}"/>
              </a:ext>
            </a:extLst>
          </p:cNvPr>
          <p:cNvSpPr/>
          <p:nvPr/>
        </p:nvSpPr>
        <p:spPr>
          <a:xfrm>
            <a:off x="199380" y="568960"/>
            <a:ext cx="7136446" cy="859239"/>
          </a:xfrm>
          <a:prstGeom prst="roundRect">
            <a:avLst>
              <a:gd name="adj" fmla="val 14994"/>
            </a:avLst>
          </a:prstGeom>
          <a:noFill/>
          <a:ln w="28575">
            <a:solidFill>
              <a:srgbClr val="9DC5E3"/>
            </a:solidFill>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4910560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834ADD87-90DB-6C5B-95C8-C1B8FDE9B17A}"/>
              </a:ext>
            </a:extLst>
          </p:cNvPr>
          <p:cNvPicPr>
            <a:picLocks noChangeAspect="1"/>
          </p:cNvPicPr>
          <p:nvPr/>
        </p:nvPicPr>
        <p:blipFill>
          <a:blip r:embed="rId2"/>
          <a:stretch>
            <a:fillRect/>
          </a:stretch>
        </p:blipFill>
        <p:spPr>
          <a:xfrm>
            <a:off x="0" y="0"/>
            <a:ext cx="9144000" cy="5143500"/>
          </a:xfrm>
          <a:prstGeom prst="rect">
            <a:avLst/>
          </a:prstGeom>
        </p:spPr>
      </p:pic>
      <p:sp>
        <p:nvSpPr>
          <p:cNvPr id="9" name="Rectangle 8">
            <a:extLst>
              <a:ext uri="{FF2B5EF4-FFF2-40B4-BE49-F238E27FC236}">
                <a16:creationId xmlns:a16="http://schemas.microsoft.com/office/drawing/2014/main" id="{2DE489BE-0AAA-0189-8DFC-4F02D8486275}"/>
              </a:ext>
            </a:extLst>
          </p:cNvPr>
          <p:cNvSpPr/>
          <p:nvPr/>
        </p:nvSpPr>
        <p:spPr>
          <a:xfrm>
            <a:off x="405635" y="1271910"/>
            <a:ext cx="4076987" cy="1231088"/>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E41F996-EB5A-C99E-CC78-4FE888518F23}"/>
              </a:ext>
            </a:extLst>
          </p:cNvPr>
          <p:cNvSpPr/>
          <p:nvPr/>
        </p:nvSpPr>
        <p:spPr>
          <a:xfrm>
            <a:off x="1981200" y="1210607"/>
            <a:ext cx="3520096" cy="745599"/>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1DA7631-089A-05CA-2BF7-DB37D79A8652}"/>
              </a:ext>
            </a:extLst>
          </p:cNvPr>
          <p:cNvSpPr txBox="1"/>
          <p:nvPr/>
        </p:nvSpPr>
        <p:spPr>
          <a:xfrm>
            <a:off x="405635" y="1321796"/>
            <a:ext cx="6503927" cy="523220"/>
          </a:xfrm>
          <a:prstGeom prst="rect">
            <a:avLst/>
          </a:prstGeom>
          <a:noFill/>
        </p:spPr>
        <p:txBody>
          <a:bodyPr wrap="square" rtlCol="0">
            <a:spAutoFit/>
          </a:bodyPr>
          <a:lstStyle/>
          <a:p>
            <a:r>
              <a:rPr lang="en-US" sz="2800" b="1" dirty="0" err="1">
                <a:latin typeface="Montserrat" panose="00000500000000000000" pitchFamily="2" charset="0"/>
              </a:rPr>
              <a:t>Sàn</a:t>
            </a:r>
            <a:r>
              <a:rPr lang="en-US" sz="2800" b="1" dirty="0">
                <a:latin typeface="Montserrat" panose="00000500000000000000" pitchFamily="2" charset="0"/>
              </a:rPr>
              <a:t> </a:t>
            </a:r>
            <a:r>
              <a:rPr lang="en-US" sz="2800" b="1" dirty="0" err="1">
                <a:latin typeface="Montserrat" panose="00000500000000000000" pitchFamily="2" charset="0"/>
              </a:rPr>
              <a:t>thương</a:t>
            </a:r>
            <a:r>
              <a:rPr lang="en-US" sz="2800" b="1" dirty="0">
                <a:latin typeface="Montserrat" panose="00000500000000000000" pitchFamily="2" charset="0"/>
              </a:rPr>
              <a:t> </a:t>
            </a:r>
            <a:r>
              <a:rPr lang="en-US" sz="2800" b="1" dirty="0" err="1">
                <a:latin typeface="Montserrat" panose="00000500000000000000" pitchFamily="2" charset="0"/>
              </a:rPr>
              <a:t>mại</a:t>
            </a:r>
            <a:r>
              <a:rPr lang="en-US" sz="2800" b="1" dirty="0">
                <a:latin typeface="Montserrat" panose="00000500000000000000" pitchFamily="2" charset="0"/>
              </a:rPr>
              <a:t> </a:t>
            </a:r>
            <a:r>
              <a:rPr lang="en-US" sz="2800" b="1" dirty="0" err="1">
                <a:latin typeface="Montserrat" panose="00000500000000000000" pitchFamily="2" charset="0"/>
              </a:rPr>
              <a:t>điện</a:t>
            </a:r>
            <a:r>
              <a:rPr lang="en-US" sz="2800" b="1" dirty="0">
                <a:latin typeface="Montserrat" panose="00000500000000000000" pitchFamily="2" charset="0"/>
              </a:rPr>
              <a:t> </a:t>
            </a:r>
            <a:r>
              <a:rPr lang="en-US" sz="2800" b="1" dirty="0" err="1">
                <a:latin typeface="Montserrat" panose="00000500000000000000" pitchFamily="2" charset="0"/>
              </a:rPr>
              <a:t>tử</a:t>
            </a:r>
            <a:r>
              <a:rPr lang="en-US" sz="2800" b="1" dirty="0">
                <a:latin typeface="Montserrat" panose="00000500000000000000" pitchFamily="2" charset="0"/>
              </a:rPr>
              <a:t> </a:t>
            </a:r>
            <a:r>
              <a:rPr lang="en-US" sz="2800" b="1" dirty="0" err="1">
                <a:solidFill>
                  <a:srgbClr val="EF8600"/>
                </a:solidFill>
                <a:latin typeface="Montserrat" panose="00000500000000000000" pitchFamily="2" charset="0"/>
              </a:rPr>
              <a:t>Post</a:t>
            </a:r>
            <a:r>
              <a:rPr lang="en-US" sz="2800" b="1" dirty="0" err="1">
                <a:solidFill>
                  <a:srgbClr val="1AC6DE"/>
                </a:solidFill>
                <a:latin typeface="Montserrat" panose="00000500000000000000" pitchFamily="2" charset="0"/>
              </a:rPr>
              <a:t>Mart</a:t>
            </a:r>
            <a:endParaRPr lang="en-US" sz="2800" b="1" dirty="0">
              <a:solidFill>
                <a:srgbClr val="1AC6DE"/>
              </a:solidFill>
              <a:latin typeface="Montserrat" panose="00000500000000000000" pitchFamily="2" charset="0"/>
            </a:endParaRPr>
          </a:p>
        </p:txBody>
      </p:sp>
    </p:spTree>
    <p:extLst>
      <p:ext uri="{BB962C8B-B14F-4D97-AF65-F5344CB8AC3E}">
        <p14:creationId xmlns:p14="http://schemas.microsoft.com/office/powerpoint/2010/main" val="28173759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clipart&#10;&#10;Description automatically generated">
            <a:extLst>
              <a:ext uri="{FF2B5EF4-FFF2-40B4-BE49-F238E27FC236}">
                <a16:creationId xmlns:a16="http://schemas.microsoft.com/office/drawing/2014/main" id="{A5E9AA25-1ED9-F6D6-6052-F0FB3ECD376D}"/>
              </a:ext>
            </a:extLst>
          </p:cNvPr>
          <p:cNvPicPr>
            <a:picLocks noChangeAspect="1"/>
          </p:cNvPicPr>
          <p:nvPr/>
        </p:nvPicPr>
        <p:blipFill rotWithShape="1">
          <a:blip r:embed="rId2"/>
          <a:srcRect t="12111" b="31499"/>
          <a:stretch/>
        </p:blipFill>
        <p:spPr>
          <a:xfrm>
            <a:off x="5592725" y="404037"/>
            <a:ext cx="3237106" cy="459200"/>
          </a:xfrm>
          <a:prstGeom prst="roundRect">
            <a:avLst/>
          </a:prstGeom>
        </p:spPr>
      </p:pic>
      <p:sp>
        <p:nvSpPr>
          <p:cNvPr id="4" name="Title 2">
            <a:extLst>
              <a:ext uri="{FF2B5EF4-FFF2-40B4-BE49-F238E27FC236}">
                <a16:creationId xmlns:a16="http://schemas.microsoft.com/office/drawing/2014/main" id="{4A92A040-5675-1204-8154-2FD260CDC097}"/>
              </a:ext>
            </a:extLst>
          </p:cNvPr>
          <p:cNvSpPr txBox="1">
            <a:spLocks/>
          </p:cNvSpPr>
          <p:nvPr/>
        </p:nvSpPr>
        <p:spPr>
          <a:xfrm>
            <a:off x="917981" y="1245661"/>
            <a:ext cx="3583135"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dirty="0" err="1"/>
              <a:t>Giới</a:t>
            </a:r>
            <a:r>
              <a:rPr lang="en-US" dirty="0"/>
              <a:t> </a:t>
            </a:r>
            <a:r>
              <a:rPr lang="en-US" dirty="0" err="1"/>
              <a:t>thiệu</a:t>
            </a:r>
            <a:r>
              <a:rPr lang="en-US" dirty="0"/>
              <a:t> </a:t>
            </a:r>
            <a:r>
              <a:rPr lang="en-US" dirty="0" err="1"/>
              <a:t>chung</a:t>
            </a:r>
            <a:endParaRPr lang="en-US" dirty="0"/>
          </a:p>
        </p:txBody>
      </p:sp>
      <p:sp>
        <p:nvSpPr>
          <p:cNvPr id="6" name="Title 2">
            <a:extLst>
              <a:ext uri="{FF2B5EF4-FFF2-40B4-BE49-F238E27FC236}">
                <a16:creationId xmlns:a16="http://schemas.microsoft.com/office/drawing/2014/main" id="{09098D14-C117-229D-EB1D-DF63C3B52007}"/>
              </a:ext>
            </a:extLst>
          </p:cNvPr>
          <p:cNvSpPr txBox="1">
            <a:spLocks/>
          </p:cNvSpPr>
          <p:nvPr/>
        </p:nvSpPr>
        <p:spPr>
          <a:xfrm>
            <a:off x="1364550" y="1938187"/>
            <a:ext cx="5411154"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lnSpc>
                <a:spcPts val="2500"/>
              </a:lnSpc>
            </a:pPr>
            <a:r>
              <a:rPr lang="en-US" sz="1600" b="0" dirty="0" err="1"/>
              <a:t>Được</a:t>
            </a:r>
            <a:r>
              <a:rPr lang="en-US" sz="1600" b="0" dirty="0"/>
              <a:t> </a:t>
            </a:r>
            <a:r>
              <a:rPr lang="en-US" sz="1600" b="0" dirty="0" err="1"/>
              <a:t>sáng</a:t>
            </a:r>
            <a:r>
              <a:rPr lang="en-US" sz="1600" b="0" dirty="0"/>
              <a:t> </a:t>
            </a:r>
            <a:r>
              <a:rPr lang="en-US" sz="1600" b="0" dirty="0" err="1"/>
              <a:t>lập</a:t>
            </a:r>
            <a:r>
              <a:rPr lang="en-US" sz="1600" b="0" dirty="0"/>
              <a:t> </a:t>
            </a:r>
            <a:r>
              <a:rPr lang="en-US" sz="1600" b="0" dirty="0" err="1"/>
              <a:t>từ</a:t>
            </a:r>
            <a:r>
              <a:rPr lang="en-US" sz="1600" b="0" dirty="0"/>
              <a:t> </a:t>
            </a:r>
            <a:r>
              <a:rPr lang="en-US" sz="1600" b="0" dirty="0" err="1"/>
              <a:t>năm</a:t>
            </a:r>
            <a:r>
              <a:rPr lang="en-US" sz="1600" b="0" dirty="0"/>
              <a:t> </a:t>
            </a:r>
            <a:r>
              <a:rPr lang="en-US" sz="1600" b="0"/>
              <a:t>2019 và trực </a:t>
            </a:r>
            <a:r>
              <a:rPr lang="en-US" sz="1600" b="0" err="1"/>
              <a:t>thuộc</a:t>
            </a:r>
            <a:r>
              <a:rPr lang="en-US" sz="1600" b="0"/>
              <a:t> </a:t>
            </a:r>
            <a:br>
              <a:rPr lang="en-US" sz="1600" b="0"/>
            </a:br>
            <a:r>
              <a:rPr lang="en-US" sz="1600" b="0"/>
              <a:t>Tổng </a:t>
            </a:r>
            <a:r>
              <a:rPr lang="en-US" sz="1600" b="0" dirty="0" err="1"/>
              <a:t>công</a:t>
            </a:r>
            <a:r>
              <a:rPr lang="en-US" sz="1600" b="0" dirty="0"/>
              <a:t> ty </a:t>
            </a:r>
            <a:r>
              <a:rPr lang="en-US" sz="1600" b="0" dirty="0" err="1"/>
              <a:t>Bưu</a:t>
            </a:r>
            <a:r>
              <a:rPr lang="en-US" sz="1600" b="0" dirty="0"/>
              <a:t> </a:t>
            </a:r>
            <a:r>
              <a:rPr lang="en-US" sz="1600" b="0" dirty="0" err="1"/>
              <a:t>điện</a:t>
            </a:r>
            <a:r>
              <a:rPr lang="en-US" sz="1600" b="0" dirty="0"/>
              <a:t> </a:t>
            </a:r>
            <a:r>
              <a:rPr lang="en-US" sz="1600" b="0" dirty="0" err="1"/>
              <a:t>Việt</a:t>
            </a:r>
            <a:r>
              <a:rPr lang="en-US" sz="1600" b="0" dirty="0"/>
              <a:t> Nam.</a:t>
            </a:r>
          </a:p>
        </p:txBody>
      </p:sp>
      <p:sp>
        <p:nvSpPr>
          <p:cNvPr id="10" name="TextBox 9">
            <a:extLst>
              <a:ext uri="{FF2B5EF4-FFF2-40B4-BE49-F238E27FC236}">
                <a16:creationId xmlns:a16="http://schemas.microsoft.com/office/drawing/2014/main" id="{25A01AC3-9B9F-0627-B9EF-456AC7A917EB}"/>
              </a:ext>
            </a:extLst>
          </p:cNvPr>
          <p:cNvSpPr txBox="1"/>
          <p:nvPr/>
        </p:nvSpPr>
        <p:spPr>
          <a:xfrm>
            <a:off x="1364549" y="2613916"/>
            <a:ext cx="6202252" cy="704039"/>
          </a:xfrm>
          <a:prstGeom prst="rect">
            <a:avLst/>
          </a:prstGeom>
          <a:noFill/>
        </p:spPr>
        <p:txBody>
          <a:bodyPr wrap="square">
            <a:spAutoFit/>
          </a:bodyPr>
          <a:lstStyle/>
          <a:p>
            <a:pPr>
              <a:lnSpc>
                <a:spcPts val="2500"/>
              </a:lnSpc>
            </a:pPr>
            <a:r>
              <a:rPr lang="en-US" sz="1600" dirty="0">
                <a:latin typeface="Montserrat" panose="00000500000000000000" pitchFamily="2" charset="0"/>
              </a:rPr>
              <a:t>C</a:t>
            </a:r>
            <a:r>
              <a:rPr lang="vi-VN" sz="1600" dirty="0">
                <a:latin typeface="Montserrat" panose="00000500000000000000" pitchFamily="2" charset="0"/>
              </a:rPr>
              <a:t>ung cấp các sản phẩm chất lượng chuẩn OCOP, VietGap cũng như Đặc sản vùng miền tại Việt Nam</a:t>
            </a:r>
            <a:r>
              <a:rPr lang="en-US" sz="1600" dirty="0">
                <a:latin typeface="Montserrat" panose="00000500000000000000" pitchFamily="2" charset="0"/>
              </a:rPr>
              <a:t>.</a:t>
            </a:r>
            <a:r>
              <a:rPr lang="vi-VN" sz="1600" dirty="0">
                <a:latin typeface="Montserrat" panose="00000500000000000000" pitchFamily="2" charset="0"/>
              </a:rPr>
              <a:t> </a:t>
            </a:r>
            <a:endParaRPr lang="en-US" sz="1600" dirty="0">
              <a:latin typeface="Montserrat" panose="00000500000000000000" pitchFamily="2" charset="0"/>
            </a:endParaRPr>
          </a:p>
        </p:txBody>
      </p:sp>
      <p:sp>
        <p:nvSpPr>
          <p:cNvPr id="11" name="TextBox 10">
            <a:extLst>
              <a:ext uri="{FF2B5EF4-FFF2-40B4-BE49-F238E27FC236}">
                <a16:creationId xmlns:a16="http://schemas.microsoft.com/office/drawing/2014/main" id="{6494034A-8EC7-441D-69FC-08D87CEE9F08}"/>
              </a:ext>
            </a:extLst>
          </p:cNvPr>
          <p:cNvSpPr txBox="1"/>
          <p:nvPr/>
        </p:nvSpPr>
        <p:spPr>
          <a:xfrm>
            <a:off x="1336195" y="3308095"/>
            <a:ext cx="7676634" cy="527709"/>
          </a:xfrm>
          <a:prstGeom prst="rect">
            <a:avLst/>
          </a:prstGeom>
          <a:noFill/>
        </p:spPr>
        <p:txBody>
          <a:bodyPr wrap="square">
            <a:spAutoFit/>
          </a:bodyPr>
          <a:lstStyle/>
          <a:p>
            <a:pPr>
              <a:lnSpc>
                <a:spcPts val="4000"/>
              </a:lnSpc>
            </a:pPr>
            <a:r>
              <a:rPr lang="en-US" sz="1600" dirty="0" err="1">
                <a:latin typeface="Montserrat" panose="00000500000000000000" pitchFamily="2" charset="0"/>
              </a:rPr>
              <a:t>Đầy</a:t>
            </a:r>
            <a:r>
              <a:rPr lang="en-US" sz="1600" dirty="0">
                <a:latin typeface="Montserrat" panose="00000500000000000000" pitchFamily="2" charset="0"/>
              </a:rPr>
              <a:t> </a:t>
            </a:r>
            <a:r>
              <a:rPr lang="en-US" sz="1600" dirty="0" err="1">
                <a:latin typeface="Montserrat" panose="00000500000000000000" pitchFamily="2" charset="0"/>
              </a:rPr>
              <a:t>đủ</a:t>
            </a:r>
            <a:r>
              <a:rPr lang="en-US" sz="1600" dirty="0">
                <a:latin typeface="Montserrat" panose="00000500000000000000" pitchFamily="2" charset="0"/>
              </a:rPr>
              <a:t> </a:t>
            </a:r>
            <a:r>
              <a:rPr lang="en-US" sz="1600" dirty="0" err="1">
                <a:latin typeface="Montserrat" panose="00000500000000000000" pitchFamily="2" charset="0"/>
              </a:rPr>
              <a:t>dịch</a:t>
            </a:r>
            <a:r>
              <a:rPr lang="en-US" sz="1600" dirty="0">
                <a:latin typeface="Montserrat" panose="00000500000000000000" pitchFamily="2" charset="0"/>
              </a:rPr>
              <a:t> </a:t>
            </a:r>
            <a:r>
              <a:rPr lang="en-US" sz="1600" dirty="0" err="1">
                <a:latin typeface="Montserrat" panose="00000500000000000000" pitchFamily="2" charset="0"/>
              </a:rPr>
              <a:t>vụ</a:t>
            </a:r>
            <a:r>
              <a:rPr lang="en-US" sz="1600" dirty="0">
                <a:latin typeface="Montserrat" panose="00000500000000000000" pitchFamily="2" charset="0"/>
              </a:rPr>
              <a:t> </a:t>
            </a:r>
            <a:r>
              <a:rPr lang="en-US" sz="1600" dirty="0" err="1">
                <a:latin typeface="Montserrat" panose="00000500000000000000" pitchFamily="2" charset="0"/>
              </a:rPr>
              <a:t>như</a:t>
            </a:r>
            <a:r>
              <a:rPr lang="en-US" sz="1600" dirty="0">
                <a:latin typeface="Montserrat" panose="00000500000000000000" pitchFamily="2" charset="0"/>
              </a:rPr>
              <a:t> </a:t>
            </a:r>
            <a:r>
              <a:rPr lang="en-US" sz="1600" dirty="0" err="1">
                <a:latin typeface="Montserrat" panose="00000500000000000000" pitchFamily="2" charset="0"/>
              </a:rPr>
              <a:t>các</a:t>
            </a:r>
            <a:r>
              <a:rPr lang="en-US" sz="1600" dirty="0">
                <a:latin typeface="Montserrat" panose="00000500000000000000" pitchFamily="2" charset="0"/>
              </a:rPr>
              <a:t> </a:t>
            </a:r>
            <a:r>
              <a:rPr lang="en-US" sz="1600" dirty="0" err="1">
                <a:latin typeface="Montserrat" panose="00000500000000000000" pitchFamily="2" charset="0"/>
              </a:rPr>
              <a:t>sàn</a:t>
            </a:r>
            <a:r>
              <a:rPr lang="en-US" sz="1600" dirty="0">
                <a:latin typeface="Montserrat" panose="00000500000000000000" pitchFamily="2" charset="0"/>
              </a:rPr>
              <a:t> </a:t>
            </a:r>
            <a:r>
              <a:rPr lang="en-US" sz="1600" dirty="0" err="1">
                <a:latin typeface="Montserrat" panose="00000500000000000000" pitchFamily="2" charset="0"/>
              </a:rPr>
              <a:t>thương</a:t>
            </a:r>
            <a:r>
              <a:rPr lang="en-US" sz="1600" dirty="0">
                <a:latin typeface="Montserrat" panose="00000500000000000000" pitchFamily="2" charset="0"/>
              </a:rPr>
              <a:t> </a:t>
            </a:r>
            <a:r>
              <a:rPr lang="en-US" sz="1600" dirty="0" err="1">
                <a:latin typeface="Montserrat" panose="00000500000000000000" pitchFamily="2" charset="0"/>
              </a:rPr>
              <a:t>mại</a:t>
            </a:r>
            <a:r>
              <a:rPr lang="en-US" sz="1600" dirty="0">
                <a:latin typeface="Montserrat" panose="00000500000000000000" pitchFamily="2" charset="0"/>
              </a:rPr>
              <a:t> </a:t>
            </a:r>
            <a:r>
              <a:rPr lang="en-US" sz="1600" dirty="0" err="1">
                <a:latin typeface="Montserrat" panose="00000500000000000000" pitchFamily="2" charset="0"/>
              </a:rPr>
              <a:t>điện</a:t>
            </a:r>
            <a:r>
              <a:rPr lang="en-US" sz="1600" dirty="0">
                <a:latin typeface="Montserrat" panose="00000500000000000000" pitchFamily="2" charset="0"/>
              </a:rPr>
              <a:t> </a:t>
            </a:r>
            <a:r>
              <a:rPr lang="en-US" sz="1600" dirty="0" err="1">
                <a:latin typeface="Montserrat" panose="00000500000000000000" pitchFamily="2" charset="0"/>
              </a:rPr>
              <a:t>tử</a:t>
            </a:r>
            <a:r>
              <a:rPr lang="en-US" sz="1600" dirty="0">
                <a:latin typeface="Montserrat" panose="00000500000000000000" pitchFamily="2" charset="0"/>
              </a:rPr>
              <a:t> </a:t>
            </a:r>
            <a:r>
              <a:rPr lang="en-US" sz="1600" dirty="0" err="1">
                <a:latin typeface="Montserrat" panose="00000500000000000000" pitchFamily="2" charset="0"/>
              </a:rPr>
              <a:t>phổ</a:t>
            </a:r>
            <a:r>
              <a:rPr lang="en-US" sz="1600" dirty="0">
                <a:latin typeface="Montserrat" panose="00000500000000000000" pitchFamily="2" charset="0"/>
              </a:rPr>
              <a:t> </a:t>
            </a:r>
            <a:r>
              <a:rPr lang="en-US" sz="1600" dirty="0" err="1">
                <a:latin typeface="Montserrat" panose="00000500000000000000" pitchFamily="2" charset="0"/>
              </a:rPr>
              <a:t>biến</a:t>
            </a:r>
            <a:r>
              <a:rPr lang="en-US" sz="1600" dirty="0">
                <a:latin typeface="Montserrat" panose="00000500000000000000" pitchFamily="2" charset="0"/>
              </a:rPr>
              <a:t> </a:t>
            </a:r>
            <a:r>
              <a:rPr lang="en-US" sz="1600" dirty="0" err="1">
                <a:latin typeface="Montserrat" panose="00000500000000000000" pitchFamily="2" charset="0"/>
              </a:rPr>
              <a:t>trên</a:t>
            </a:r>
            <a:r>
              <a:rPr lang="en-US" sz="1600" dirty="0">
                <a:latin typeface="Montserrat" panose="00000500000000000000" pitchFamily="2" charset="0"/>
              </a:rPr>
              <a:t> </a:t>
            </a:r>
            <a:r>
              <a:rPr lang="en-US" sz="1600" dirty="0" err="1">
                <a:latin typeface="Montserrat" panose="00000500000000000000" pitchFamily="2" charset="0"/>
              </a:rPr>
              <a:t>thị</a:t>
            </a:r>
            <a:r>
              <a:rPr lang="en-US" sz="1600" dirty="0">
                <a:latin typeface="Montserrat" panose="00000500000000000000" pitchFamily="2" charset="0"/>
              </a:rPr>
              <a:t> </a:t>
            </a:r>
            <a:r>
              <a:rPr lang="en-US" sz="1600" dirty="0" err="1">
                <a:latin typeface="Montserrat" panose="00000500000000000000" pitchFamily="2" charset="0"/>
              </a:rPr>
              <a:t>trường</a:t>
            </a:r>
            <a:r>
              <a:rPr lang="en-US" sz="1600" dirty="0">
                <a:latin typeface="Montserrat" panose="00000500000000000000" pitchFamily="2" charset="0"/>
              </a:rPr>
              <a:t>.</a:t>
            </a:r>
          </a:p>
        </p:txBody>
      </p:sp>
      <p:sp>
        <p:nvSpPr>
          <p:cNvPr id="12" name="Oval 11">
            <a:extLst>
              <a:ext uri="{FF2B5EF4-FFF2-40B4-BE49-F238E27FC236}">
                <a16:creationId xmlns:a16="http://schemas.microsoft.com/office/drawing/2014/main" id="{667B02CC-0EEB-5E0E-E248-D279076C2C40}"/>
              </a:ext>
            </a:extLst>
          </p:cNvPr>
          <p:cNvSpPr/>
          <p:nvPr/>
        </p:nvSpPr>
        <p:spPr>
          <a:xfrm>
            <a:off x="3483896" y="4308392"/>
            <a:ext cx="739829" cy="739829"/>
          </a:xfrm>
          <a:prstGeom prst="ellipse">
            <a:avLst/>
          </a:prstGeom>
          <a:noFill/>
          <a:ln w="9525" cap="flat" cmpd="sng" algn="ctr">
            <a:solidFill>
              <a:srgbClr val="EF86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Oval 12">
            <a:extLst>
              <a:ext uri="{FF2B5EF4-FFF2-40B4-BE49-F238E27FC236}">
                <a16:creationId xmlns:a16="http://schemas.microsoft.com/office/drawing/2014/main" id="{0E2E902D-54E3-AB65-F4E4-2A37FA134185}"/>
              </a:ext>
            </a:extLst>
          </p:cNvPr>
          <p:cNvSpPr/>
          <p:nvPr/>
        </p:nvSpPr>
        <p:spPr>
          <a:xfrm>
            <a:off x="8268549" y="4611872"/>
            <a:ext cx="283535" cy="255182"/>
          </a:xfrm>
          <a:prstGeom prst="ellipse">
            <a:avLst/>
          </a:prstGeom>
          <a:ln>
            <a:solidFill>
              <a:srgbClr val="1AC6D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5323C47C-2BF8-4D9A-B113-66C13FCC9F30}"/>
              </a:ext>
            </a:extLst>
          </p:cNvPr>
          <p:cNvSpPr/>
          <p:nvPr/>
        </p:nvSpPr>
        <p:spPr>
          <a:xfrm rot="5400000">
            <a:off x="1100617" y="2113958"/>
            <a:ext cx="175666" cy="16038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94BBB83B-109D-14FD-0578-2A9D410F2EBF}"/>
              </a:ext>
            </a:extLst>
          </p:cNvPr>
          <p:cNvSpPr/>
          <p:nvPr/>
        </p:nvSpPr>
        <p:spPr>
          <a:xfrm rot="5400000">
            <a:off x="1100617" y="2817721"/>
            <a:ext cx="175666" cy="16038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3C3B45EA-2B90-100A-882D-EA35BBA45E3B}"/>
              </a:ext>
            </a:extLst>
          </p:cNvPr>
          <p:cNvSpPr/>
          <p:nvPr/>
        </p:nvSpPr>
        <p:spPr>
          <a:xfrm rot="5400000">
            <a:off x="1100616" y="3548181"/>
            <a:ext cx="175666" cy="16038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AC05117-25CB-A34C-A6C5-B05E471B7E15}"/>
              </a:ext>
            </a:extLst>
          </p:cNvPr>
          <p:cNvPicPr>
            <a:picLocks noChangeAspect="1"/>
          </p:cNvPicPr>
          <p:nvPr/>
        </p:nvPicPr>
        <p:blipFill>
          <a:blip r:embed="rId3"/>
          <a:stretch>
            <a:fillRect/>
          </a:stretch>
        </p:blipFill>
        <p:spPr>
          <a:xfrm>
            <a:off x="3362065" y="4185006"/>
            <a:ext cx="1416123" cy="958493"/>
          </a:xfrm>
          <a:prstGeom prst="rect">
            <a:avLst/>
          </a:prstGeom>
        </p:spPr>
      </p:pic>
      <p:pic>
        <p:nvPicPr>
          <p:cNvPr id="8" name="Picture 7">
            <a:extLst>
              <a:ext uri="{FF2B5EF4-FFF2-40B4-BE49-F238E27FC236}">
                <a16:creationId xmlns:a16="http://schemas.microsoft.com/office/drawing/2014/main" id="{D6C0665A-445D-B350-C7FD-D63AFCC568CD}"/>
              </a:ext>
            </a:extLst>
          </p:cNvPr>
          <p:cNvPicPr>
            <a:picLocks noChangeAspect="1"/>
          </p:cNvPicPr>
          <p:nvPr/>
        </p:nvPicPr>
        <p:blipFill>
          <a:blip r:embed="rId3"/>
          <a:stretch>
            <a:fillRect/>
          </a:stretch>
        </p:blipFill>
        <p:spPr>
          <a:xfrm>
            <a:off x="7413708" y="4297531"/>
            <a:ext cx="1416123" cy="845968"/>
          </a:xfrm>
          <a:prstGeom prst="rect">
            <a:avLst/>
          </a:prstGeom>
        </p:spPr>
      </p:pic>
      <p:sp>
        <p:nvSpPr>
          <p:cNvPr id="21" name="Slide Number Placeholder 3">
            <a:extLst>
              <a:ext uri="{FF2B5EF4-FFF2-40B4-BE49-F238E27FC236}">
                <a16:creationId xmlns:a16="http://schemas.microsoft.com/office/drawing/2014/main" id="{19F086A1-8714-3E80-309C-C1CEB749E988}"/>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35</a:t>
            </a:fld>
            <a:endParaRPr lang="x-none" sz="1000">
              <a:solidFill>
                <a:schemeClr val="tx1">
                  <a:lumMod val="50000"/>
                </a:schemeClr>
              </a:solidFill>
            </a:endParaRPr>
          </a:p>
        </p:txBody>
      </p:sp>
      <p:sp>
        <p:nvSpPr>
          <p:cNvPr id="22" name="Google Shape;941;g11e46ec54ed_1_3016">
            <a:extLst>
              <a:ext uri="{FF2B5EF4-FFF2-40B4-BE49-F238E27FC236}">
                <a16:creationId xmlns:a16="http://schemas.microsoft.com/office/drawing/2014/main" id="{34ED89B1-B09A-0BA9-0B30-D256A7A2A85F}"/>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30416872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Single Corner Rounded 5">
            <a:extLst>
              <a:ext uri="{FF2B5EF4-FFF2-40B4-BE49-F238E27FC236}">
                <a16:creationId xmlns:a16="http://schemas.microsoft.com/office/drawing/2014/main" id="{5C522C42-DC21-3353-695F-A1872036DCE8}"/>
              </a:ext>
            </a:extLst>
          </p:cNvPr>
          <p:cNvSpPr/>
          <p:nvPr/>
        </p:nvSpPr>
        <p:spPr>
          <a:xfrm rot="10800000">
            <a:off x="3609473" y="0"/>
            <a:ext cx="5534525" cy="763146"/>
          </a:xfrm>
          <a:prstGeom prst="round1Rect">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graphical user interface&#10;&#10;Description automatically generated">
            <a:extLst>
              <a:ext uri="{FF2B5EF4-FFF2-40B4-BE49-F238E27FC236}">
                <a16:creationId xmlns:a16="http://schemas.microsoft.com/office/drawing/2014/main" id="{4368B4E0-A304-45E3-F7AA-F1CE791D21B4}"/>
              </a:ext>
            </a:extLst>
          </p:cNvPr>
          <p:cNvPicPr>
            <a:picLocks noChangeAspect="1"/>
          </p:cNvPicPr>
          <p:nvPr/>
        </p:nvPicPr>
        <p:blipFill>
          <a:blip r:embed="rId2"/>
          <a:stretch>
            <a:fillRect/>
          </a:stretch>
        </p:blipFill>
        <p:spPr>
          <a:xfrm>
            <a:off x="61878" y="2702741"/>
            <a:ext cx="5177015" cy="1962864"/>
          </a:xfrm>
          <a:prstGeom prst="rect">
            <a:avLst/>
          </a:prstGeom>
        </p:spPr>
      </p:pic>
      <p:sp>
        <p:nvSpPr>
          <p:cNvPr id="5" name="Title 2">
            <a:extLst>
              <a:ext uri="{FF2B5EF4-FFF2-40B4-BE49-F238E27FC236}">
                <a16:creationId xmlns:a16="http://schemas.microsoft.com/office/drawing/2014/main" id="{05773329-86D6-A295-1096-AAE4A8826829}"/>
              </a:ext>
            </a:extLst>
          </p:cNvPr>
          <p:cNvSpPr txBox="1">
            <a:spLocks/>
          </p:cNvSpPr>
          <p:nvPr/>
        </p:nvSpPr>
        <p:spPr>
          <a:xfrm>
            <a:off x="3760727" y="139996"/>
            <a:ext cx="5115140" cy="474921"/>
          </a:xfrm>
          <a:prstGeom prst="homePlate">
            <a:avLst/>
          </a:prstGeom>
          <a:solidFill>
            <a:srgbClr val="ECEDED"/>
          </a:solidFill>
          <a:ln w="38100">
            <a:solidFill>
              <a:schemeClr val="tx1"/>
            </a:solidFill>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dirty="0" err="1"/>
              <a:t>Trải</a:t>
            </a:r>
            <a:r>
              <a:rPr lang="en-US" dirty="0"/>
              <a:t> </a:t>
            </a:r>
            <a:r>
              <a:rPr lang="en-US" dirty="0" err="1"/>
              <a:t>nghiệm</a:t>
            </a:r>
            <a:r>
              <a:rPr lang="en-US" dirty="0"/>
              <a:t> </a:t>
            </a:r>
            <a:r>
              <a:rPr lang="en-US" dirty="0" err="1"/>
              <a:t>từ</a:t>
            </a:r>
            <a:r>
              <a:rPr lang="en-US" dirty="0"/>
              <a:t> </a:t>
            </a:r>
            <a:r>
              <a:rPr lang="en-US" b="1" dirty="0" err="1">
                <a:solidFill>
                  <a:srgbClr val="EF8600"/>
                </a:solidFill>
                <a:latin typeface="Montserrat" panose="00000500000000000000" pitchFamily="2" charset="0"/>
              </a:rPr>
              <a:t>Post</a:t>
            </a:r>
            <a:r>
              <a:rPr lang="en-US" b="1" dirty="0" err="1">
                <a:solidFill>
                  <a:srgbClr val="1AC6DE"/>
                </a:solidFill>
                <a:latin typeface="Montserrat" panose="00000500000000000000" pitchFamily="2" charset="0"/>
              </a:rPr>
              <a:t>Mart</a:t>
            </a:r>
            <a:r>
              <a:rPr lang="en-US" dirty="0"/>
              <a:t> </a:t>
            </a:r>
          </a:p>
        </p:txBody>
      </p:sp>
      <p:sp>
        <p:nvSpPr>
          <p:cNvPr id="7" name="Title 2">
            <a:extLst>
              <a:ext uri="{FF2B5EF4-FFF2-40B4-BE49-F238E27FC236}">
                <a16:creationId xmlns:a16="http://schemas.microsoft.com/office/drawing/2014/main" id="{B6118A78-F0D6-C965-F854-46D2275E6CF8}"/>
              </a:ext>
            </a:extLst>
          </p:cNvPr>
          <p:cNvSpPr txBox="1">
            <a:spLocks/>
          </p:cNvSpPr>
          <p:nvPr/>
        </p:nvSpPr>
        <p:spPr>
          <a:xfrm>
            <a:off x="177592" y="498538"/>
            <a:ext cx="3583135"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dirty="0" err="1"/>
              <a:t>Đối</a:t>
            </a:r>
            <a:r>
              <a:rPr lang="en-US" sz="2000" dirty="0"/>
              <a:t> </a:t>
            </a:r>
            <a:r>
              <a:rPr lang="en-US" sz="2000" dirty="0" err="1"/>
              <a:t>với</a:t>
            </a:r>
            <a:r>
              <a:rPr lang="en-US" sz="2000" dirty="0"/>
              <a:t> </a:t>
            </a:r>
            <a:r>
              <a:rPr lang="en-US" sz="2000" dirty="0" err="1"/>
              <a:t>người</a:t>
            </a:r>
            <a:r>
              <a:rPr lang="en-US" sz="2000" dirty="0"/>
              <a:t> </a:t>
            </a:r>
            <a:r>
              <a:rPr lang="en-US" sz="2000" dirty="0" err="1"/>
              <a:t>mua</a:t>
            </a:r>
            <a:endParaRPr lang="en-US" sz="2000" dirty="0"/>
          </a:p>
        </p:txBody>
      </p:sp>
      <p:sp>
        <p:nvSpPr>
          <p:cNvPr id="8" name="Title 2">
            <a:extLst>
              <a:ext uri="{FF2B5EF4-FFF2-40B4-BE49-F238E27FC236}">
                <a16:creationId xmlns:a16="http://schemas.microsoft.com/office/drawing/2014/main" id="{31136ECC-5EBC-A0DD-0B8C-F2393DE06BB3}"/>
              </a:ext>
            </a:extLst>
          </p:cNvPr>
          <p:cNvSpPr txBox="1">
            <a:spLocks/>
          </p:cNvSpPr>
          <p:nvPr/>
        </p:nvSpPr>
        <p:spPr>
          <a:xfrm>
            <a:off x="177590" y="1025169"/>
            <a:ext cx="5534525" cy="33492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a:t>- </a:t>
            </a:r>
            <a:r>
              <a:rPr lang="en-US" sz="1600" b="0"/>
              <a:t>Mua sắm, </a:t>
            </a:r>
            <a:r>
              <a:rPr lang="en-US" sz="1600" b="0" dirty="0" err="1"/>
              <a:t>thanh</a:t>
            </a:r>
            <a:r>
              <a:rPr lang="en-US" sz="1600" b="0" dirty="0"/>
              <a:t> </a:t>
            </a:r>
            <a:r>
              <a:rPr lang="en-US" sz="1600" b="0" dirty="0" err="1"/>
              <a:t>toán</a:t>
            </a:r>
            <a:r>
              <a:rPr lang="en-US" sz="1600" b="0" dirty="0"/>
              <a:t> </a:t>
            </a:r>
            <a:r>
              <a:rPr lang="en-US" sz="1600" b="0" dirty="0" err="1"/>
              <a:t>nhanh</a:t>
            </a:r>
            <a:r>
              <a:rPr lang="en-US" sz="1600" b="0" dirty="0"/>
              <a:t> </a:t>
            </a:r>
            <a:r>
              <a:rPr lang="en-US" sz="1600" b="0" dirty="0" err="1"/>
              <a:t>chóng</a:t>
            </a:r>
            <a:r>
              <a:rPr lang="en-US" sz="1600" b="0" dirty="0"/>
              <a:t>, </a:t>
            </a:r>
            <a:r>
              <a:rPr lang="en-US" sz="1600" b="0" dirty="0" err="1"/>
              <a:t>dễ</a:t>
            </a:r>
            <a:r>
              <a:rPr lang="en-US" sz="1600" b="0" dirty="0"/>
              <a:t> </a:t>
            </a:r>
            <a:r>
              <a:rPr lang="en-US" sz="1600" b="0" dirty="0" err="1"/>
              <a:t>dàng</a:t>
            </a:r>
            <a:r>
              <a:rPr lang="en-US" sz="1600" b="0" dirty="0"/>
              <a:t>.</a:t>
            </a:r>
          </a:p>
        </p:txBody>
      </p:sp>
      <p:sp>
        <p:nvSpPr>
          <p:cNvPr id="9" name="Title 2">
            <a:extLst>
              <a:ext uri="{FF2B5EF4-FFF2-40B4-BE49-F238E27FC236}">
                <a16:creationId xmlns:a16="http://schemas.microsoft.com/office/drawing/2014/main" id="{B14879AE-9ED3-0B0D-E4BA-3C53615D12D5}"/>
              </a:ext>
            </a:extLst>
          </p:cNvPr>
          <p:cNvSpPr txBox="1">
            <a:spLocks/>
          </p:cNvSpPr>
          <p:nvPr/>
        </p:nvSpPr>
        <p:spPr>
          <a:xfrm>
            <a:off x="177590" y="1340001"/>
            <a:ext cx="7742627" cy="36008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a:t>- </a:t>
            </a:r>
            <a:r>
              <a:rPr lang="en-US" sz="1600" b="0" dirty="0" err="1"/>
              <a:t>Kết</a:t>
            </a:r>
            <a:r>
              <a:rPr lang="en-US" sz="1600" b="0" dirty="0"/>
              <a:t> </a:t>
            </a:r>
            <a:r>
              <a:rPr lang="en-US" sz="1600" b="0" dirty="0" err="1"/>
              <a:t>nối</a:t>
            </a:r>
            <a:r>
              <a:rPr lang="en-US" sz="1600" b="0" dirty="0"/>
              <a:t>, chia </a:t>
            </a:r>
            <a:r>
              <a:rPr lang="en-US" sz="1600" b="0" dirty="0" err="1"/>
              <a:t>sẻ</a:t>
            </a:r>
            <a:r>
              <a:rPr lang="en-US" sz="1600" b="0" dirty="0"/>
              <a:t> </a:t>
            </a:r>
            <a:r>
              <a:rPr lang="en-US" sz="1600" b="0" dirty="0" err="1"/>
              <a:t>hai</a:t>
            </a:r>
            <a:r>
              <a:rPr lang="en-US" sz="1600" b="0" dirty="0"/>
              <a:t> </a:t>
            </a:r>
            <a:r>
              <a:rPr lang="en-US" sz="1600" b="0" dirty="0" err="1"/>
              <a:t>bên</a:t>
            </a:r>
            <a:r>
              <a:rPr lang="en-US" sz="1600" b="0" dirty="0"/>
              <a:t> </a:t>
            </a:r>
            <a:r>
              <a:rPr lang="en-US" sz="1600" b="0" dirty="0" err="1"/>
              <a:t>mua</a:t>
            </a:r>
            <a:r>
              <a:rPr lang="en-US" sz="1600" b="0" dirty="0"/>
              <a:t> </a:t>
            </a:r>
            <a:r>
              <a:rPr lang="en-US" sz="1600" b="0" dirty="0" err="1"/>
              <a:t>bán</a:t>
            </a:r>
            <a:r>
              <a:rPr lang="en-US" sz="1600" b="0" dirty="0"/>
              <a:t> </a:t>
            </a:r>
            <a:r>
              <a:rPr lang="en-US" sz="1600" b="0" dirty="0" err="1"/>
              <a:t>và</a:t>
            </a:r>
            <a:r>
              <a:rPr lang="en-US" sz="1600" b="0" dirty="0"/>
              <a:t> </a:t>
            </a:r>
            <a:r>
              <a:rPr lang="en-US" sz="1600" b="0" dirty="0" err="1"/>
              <a:t>thay</a:t>
            </a:r>
            <a:r>
              <a:rPr lang="en-US" sz="1600" b="0" dirty="0"/>
              <a:t> </a:t>
            </a:r>
            <a:r>
              <a:rPr lang="en-US" sz="1600" b="0" dirty="0" err="1"/>
              <a:t>đổi</a:t>
            </a:r>
            <a:r>
              <a:rPr lang="en-US" sz="1600" b="0" dirty="0"/>
              <a:t> </a:t>
            </a:r>
            <a:r>
              <a:rPr lang="en-US" sz="1600" b="0" dirty="0" err="1"/>
              <a:t>tích</a:t>
            </a:r>
            <a:r>
              <a:rPr lang="en-US" sz="1600" b="0" dirty="0"/>
              <a:t> </a:t>
            </a:r>
            <a:r>
              <a:rPr lang="en-US" sz="1600" b="0" dirty="0" err="1"/>
              <a:t>cực</a:t>
            </a:r>
            <a:r>
              <a:rPr lang="en-US" sz="1600" b="0" dirty="0"/>
              <a:t> </a:t>
            </a:r>
            <a:r>
              <a:rPr lang="en-US" sz="1600" b="0" dirty="0" err="1"/>
              <a:t>hành</a:t>
            </a:r>
            <a:r>
              <a:rPr lang="en-US" sz="1600" b="0" dirty="0"/>
              <a:t> vi </a:t>
            </a:r>
            <a:r>
              <a:rPr lang="en-US" sz="1600" b="0" dirty="0" err="1"/>
              <a:t>mua</a:t>
            </a:r>
            <a:r>
              <a:rPr lang="en-US" sz="1600" b="0" dirty="0"/>
              <a:t> </a:t>
            </a:r>
            <a:r>
              <a:rPr lang="en-US" sz="1600" b="0" dirty="0" err="1"/>
              <a:t>sắm</a:t>
            </a:r>
            <a:r>
              <a:rPr lang="en-US" sz="1600" b="0" dirty="0"/>
              <a:t>.</a:t>
            </a:r>
          </a:p>
        </p:txBody>
      </p:sp>
      <p:sp>
        <p:nvSpPr>
          <p:cNvPr id="10" name="Title 2">
            <a:extLst>
              <a:ext uri="{FF2B5EF4-FFF2-40B4-BE49-F238E27FC236}">
                <a16:creationId xmlns:a16="http://schemas.microsoft.com/office/drawing/2014/main" id="{6BF2C7ED-B1B9-907E-27CE-A1D87405330A}"/>
              </a:ext>
            </a:extLst>
          </p:cNvPr>
          <p:cNvSpPr txBox="1">
            <a:spLocks/>
          </p:cNvSpPr>
          <p:nvPr/>
        </p:nvSpPr>
        <p:spPr>
          <a:xfrm>
            <a:off x="177589" y="1728095"/>
            <a:ext cx="7364188"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a:t>- Tiếp </a:t>
            </a:r>
            <a:r>
              <a:rPr lang="en-US" sz="1600" b="0" dirty="0" err="1"/>
              <a:t>cận</a:t>
            </a:r>
            <a:r>
              <a:rPr lang="en-US" sz="1600" b="0" dirty="0"/>
              <a:t> </a:t>
            </a:r>
            <a:r>
              <a:rPr lang="en-US" sz="1600" b="0" dirty="0" err="1"/>
              <a:t>đồ</a:t>
            </a:r>
            <a:r>
              <a:rPr lang="en-US" sz="1600" b="0" dirty="0"/>
              <a:t> </a:t>
            </a:r>
            <a:r>
              <a:rPr lang="en-US" sz="1600" b="0" dirty="0" err="1"/>
              <a:t>tươi</a:t>
            </a:r>
            <a:r>
              <a:rPr lang="en-US" sz="1600" b="0" dirty="0"/>
              <a:t> </a:t>
            </a:r>
            <a:r>
              <a:rPr lang="en-US" sz="1600" b="0" dirty="0" err="1"/>
              <a:t>sống</a:t>
            </a:r>
            <a:r>
              <a:rPr lang="en-US" sz="1600" b="0" dirty="0"/>
              <a:t>, </a:t>
            </a:r>
            <a:r>
              <a:rPr lang="en-US" sz="1600" b="0" dirty="0" err="1"/>
              <a:t>nông</a:t>
            </a:r>
            <a:r>
              <a:rPr lang="en-US" sz="1600" b="0" dirty="0"/>
              <a:t> </a:t>
            </a:r>
            <a:r>
              <a:rPr lang="en-US" sz="1600" b="0" dirty="0" err="1"/>
              <a:t>sản</a:t>
            </a:r>
            <a:r>
              <a:rPr lang="en-US" sz="1600" b="0" dirty="0"/>
              <a:t> </a:t>
            </a:r>
            <a:r>
              <a:rPr lang="en-US" sz="1600" b="0" dirty="0" err="1"/>
              <a:t>chuẩn</a:t>
            </a:r>
            <a:r>
              <a:rPr lang="en-US" sz="1600" b="0" dirty="0"/>
              <a:t> </a:t>
            </a:r>
            <a:r>
              <a:rPr lang="en-US" sz="1600" b="0" dirty="0" err="1"/>
              <a:t>VietGap</a:t>
            </a:r>
            <a:r>
              <a:rPr lang="en-US" sz="1600" b="0" dirty="0"/>
              <a:t>, OCOP </a:t>
            </a:r>
            <a:r>
              <a:rPr lang="en-US" sz="1600" b="0" dirty="0" err="1"/>
              <a:t>với</a:t>
            </a:r>
            <a:r>
              <a:rPr lang="en-US" sz="1600" b="0" dirty="0"/>
              <a:t> </a:t>
            </a:r>
            <a:r>
              <a:rPr lang="en-US" sz="1600" b="0" dirty="0" err="1"/>
              <a:t>mức</a:t>
            </a:r>
            <a:r>
              <a:rPr lang="en-US" sz="1600" b="0" dirty="0"/>
              <a:t> </a:t>
            </a:r>
            <a:r>
              <a:rPr lang="en-US" sz="1600" b="0" dirty="0" err="1"/>
              <a:t>giá</a:t>
            </a:r>
            <a:r>
              <a:rPr lang="en-US" sz="1600" b="0" dirty="0"/>
              <a:t> </a:t>
            </a:r>
            <a:r>
              <a:rPr lang="en-US" sz="1600" b="0" dirty="0" err="1"/>
              <a:t>hợp</a:t>
            </a:r>
            <a:r>
              <a:rPr lang="en-US" sz="1600" b="0" dirty="0"/>
              <a:t> </a:t>
            </a:r>
            <a:r>
              <a:rPr lang="en-US" sz="1600" b="0" dirty="0" err="1"/>
              <a:t>lý</a:t>
            </a:r>
            <a:r>
              <a:rPr lang="en-US" sz="1600" b="0" dirty="0"/>
              <a:t> </a:t>
            </a:r>
            <a:r>
              <a:rPr lang="en-US" sz="1600" b="0" dirty="0" err="1"/>
              <a:t>và</a:t>
            </a:r>
            <a:r>
              <a:rPr lang="en-US" sz="1600" b="0" dirty="0"/>
              <a:t> </a:t>
            </a:r>
            <a:r>
              <a:rPr lang="en-US" sz="1600" b="0" dirty="0" err="1"/>
              <a:t>nhanh</a:t>
            </a:r>
            <a:r>
              <a:rPr lang="en-US" sz="1600" b="0" dirty="0"/>
              <a:t> </a:t>
            </a:r>
            <a:r>
              <a:rPr lang="en-US" sz="1600" b="0" dirty="0" err="1"/>
              <a:t>chóng</a:t>
            </a:r>
            <a:r>
              <a:rPr lang="en-US" sz="1600" b="0" dirty="0"/>
              <a:t>.</a:t>
            </a:r>
          </a:p>
        </p:txBody>
      </p:sp>
      <p:sp>
        <p:nvSpPr>
          <p:cNvPr id="13" name="Title 2">
            <a:extLst>
              <a:ext uri="{FF2B5EF4-FFF2-40B4-BE49-F238E27FC236}">
                <a16:creationId xmlns:a16="http://schemas.microsoft.com/office/drawing/2014/main" id="{6414CB16-60B6-B826-EA34-937A7C9ECD0C}"/>
              </a:ext>
            </a:extLst>
          </p:cNvPr>
          <p:cNvSpPr txBox="1">
            <a:spLocks/>
          </p:cNvSpPr>
          <p:nvPr/>
        </p:nvSpPr>
        <p:spPr>
          <a:xfrm>
            <a:off x="4937549" y="3296751"/>
            <a:ext cx="4112502" cy="36008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1600" b="0" dirty="0"/>
              <a:t>- </a:t>
            </a:r>
            <a:r>
              <a:rPr lang="en-US" sz="1600" b="0" dirty="0" err="1"/>
              <a:t>Cung</a:t>
            </a:r>
            <a:r>
              <a:rPr lang="en-US" sz="1600" b="0" dirty="0"/>
              <a:t> </a:t>
            </a:r>
            <a:r>
              <a:rPr lang="en-US" sz="1600" b="0" dirty="0" err="1"/>
              <a:t>cấp</a:t>
            </a:r>
            <a:r>
              <a:rPr lang="en-US" sz="1600" b="0" dirty="0"/>
              <a:t> </a:t>
            </a:r>
            <a:r>
              <a:rPr lang="en-US" sz="1600" b="0" dirty="0" err="1"/>
              <a:t>tiện</a:t>
            </a:r>
            <a:r>
              <a:rPr lang="en-US" sz="1600" b="0" dirty="0"/>
              <a:t> </a:t>
            </a:r>
            <a:r>
              <a:rPr lang="en-US" sz="1600" b="0" dirty="0" err="1"/>
              <a:t>ích</a:t>
            </a:r>
            <a:r>
              <a:rPr lang="en-US" sz="1600" b="0" dirty="0"/>
              <a:t>, </a:t>
            </a:r>
            <a:r>
              <a:rPr lang="en-US" sz="1600" b="0" dirty="0" err="1"/>
              <a:t>hỗ</a:t>
            </a:r>
            <a:r>
              <a:rPr lang="en-US" sz="1600" b="0" dirty="0"/>
              <a:t> </a:t>
            </a:r>
            <a:r>
              <a:rPr lang="en-US" sz="1600" b="0" dirty="0" err="1"/>
              <a:t>trợ</a:t>
            </a:r>
            <a:r>
              <a:rPr lang="en-US" sz="1600" b="0" dirty="0"/>
              <a:t>, </a:t>
            </a:r>
            <a:r>
              <a:rPr lang="en-US" sz="1600" b="0" dirty="0" err="1"/>
              <a:t>dịch</a:t>
            </a:r>
            <a:r>
              <a:rPr lang="en-US" sz="1600" b="0" dirty="0"/>
              <a:t> </a:t>
            </a:r>
            <a:r>
              <a:rPr lang="en-US" sz="1600" b="0" dirty="0" err="1"/>
              <a:t>vụ</a:t>
            </a:r>
            <a:r>
              <a:rPr lang="en-US" sz="1600" b="0" dirty="0"/>
              <a:t>, </a:t>
            </a:r>
            <a:r>
              <a:rPr lang="en-US" sz="1600" b="0" dirty="0" err="1"/>
              <a:t>chiết</a:t>
            </a:r>
            <a:r>
              <a:rPr lang="en-US" sz="1600" b="0" dirty="0"/>
              <a:t> </a:t>
            </a:r>
            <a:r>
              <a:rPr lang="en-US" sz="1600" b="0" dirty="0" err="1"/>
              <a:t>khấu</a:t>
            </a:r>
            <a:r>
              <a:rPr lang="en-US" sz="1600" b="0" dirty="0"/>
              <a:t> </a:t>
            </a:r>
            <a:r>
              <a:rPr lang="en-US" sz="1600" b="0" dirty="0" err="1"/>
              <a:t>tốt</a:t>
            </a:r>
            <a:r>
              <a:rPr lang="en-US" sz="1600" b="0" dirty="0"/>
              <a:t> </a:t>
            </a:r>
            <a:r>
              <a:rPr lang="en-US" sz="1600" b="0" dirty="0" err="1"/>
              <a:t>nhất</a:t>
            </a:r>
            <a:r>
              <a:rPr lang="en-US" sz="1600" b="0" dirty="0"/>
              <a:t> </a:t>
            </a:r>
            <a:r>
              <a:rPr lang="en-US" sz="1600" b="0" dirty="0" err="1"/>
              <a:t>có</a:t>
            </a:r>
            <a:r>
              <a:rPr lang="en-US" sz="1600" b="0" dirty="0"/>
              <a:t> </a:t>
            </a:r>
            <a:r>
              <a:rPr lang="en-US" sz="1600" b="0" dirty="0" err="1"/>
              <a:t>thể</a:t>
            </a:r>
            <a:r>
              <a:rPr lang="en-US" sz="1600" b="0" dirty="0"/>
              <a:t>.</a:t>
            </a:r>
          </a:p>
        </p:txBody>
      </p:sp>
      <p:sp>
        <p:nvSpPr>
          <p:cNvPr id="14" name="Title 2">
            <a:extLst>
              <a:ext uri="{FF2B5EF4-FFF2-40B4-BE49-F238E27FC236}">
                <a16:creationId xmlns:a16="http://schemas.microsoft.com/office/drawing/2014/main" id="{9A3001F6-BF75-86A7-FD19-3EBCC207FB16}"/>
              </a:ext>
            </a:extLst>
          </p:cNvPr>
          <p:cNvSpPr txBox="1">
            <a:spLocks/>
          </p:cNvSpPr>
          <p:nvPr/>
        </p:nvSpPr>
        <p:spPr>
          <a:xfrm>
            <a:off x="6147561" y="2711162"/>
            <a:ext cx="2902490"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2000" dirty="0" err="1"/>
              <a:t>Đối</a:t>
            </a:r>
            <a:r>
              <a:rPr lang="en-US" sz="2000" dirty="0"/>
              <a:t> </a:t>
            </a:r>
            <a:r>
              <a:rPr lang="en-US" sz="2000" dirty="0" err="1"/>
              <a:t>với</a:t>
            </a:r>
            <a:r>
              <a:rPr lang="en-US" sz="2000" dirty="0"/>
              <a:t> </a:t>
            </a:r>
            <a:r>
              <a:rPr lang="en-US" sz="2000" dirty="0" err="1"/>
              <a:t>người</a:t>
            </a:r>
            <a:r>
              <a:rPr lang="en-US" sz="2000" dirty="0"/>
              <a:t> </a:t>
            </a:r>
            <a:r>
              <a:rPr lang="en-US" sz="2000" dirty="0" err="1"/>
              <a:t>bán</a:t>
            </a:r>
            <a:endParaRPr lang="en-US" sz="2000" dirty="0"/>
          </a:p>
        </p:txBody>
      </p:sp>
      <p:sp>
        <p:nvSpPr>
          <p:cNvPr id="15" name="Title 2">
            <a:extLst>
              <a:ext uri="{FF2B5EF4-FFF2-40B4-BE49-F238E27FC236}">
                <a16:creationId xmlns:a16="http://schemas.microsoft.com/office/drawing/2014/main" id="{CACAEB91-A5CC-4680-6D13-1903F23CD5A3}"/>
              </a:ext>
            </a:extLst>
          </p:cNvPr>
          <p:cNvSpPr txBox="1">
            <a:spLocks/>
          </p:cNvSpPr>
          <p:nvPr/>
        </p:nvSpPr>
        <p:spPr>
          <a:xfrm>
            <a:off x="177588" y="2251347"/>
            <a:ext cx="6051329" cy="36008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a:t>- </a:t>
            </a:r>
            <a:r>
              <a:rPr lang="en-US" sz="1600" b="0" dirty="0" err="1"/>
              <a:t>Kết</a:t>
            </a:r>
            <a:r>
              <a:rPr lang="en-US" sz="1600" b="0" dirty="0"/>
              <a:t> </a:t>
            </a:r>
            <a:r>
              <a:rPr lang="en-US" sz="1600" b="0" dirty="0" err="1"/>
              <a:t>nối</a:t>
            </a:r>
            <a:r>
              <a:rPr lang="en-US" sz="1600" b="0" dirty="0"/>
              <a:t>, chia </a:t>
            </a:r>
            <a:r>
              <a:rPr lang="en-US" sz="1600" b="0" dirty="0" err="1"/>
              <a:t>sẻ</a:t>
            </a:r>
            <a:r>
              <a:rPr lang="en-US" sz="1600" b="0" dirty="0"/>
              <a:t> </a:t>
            </a:r>
            <a:r>
              <a:rPr lang="en-US" sz="1600" b="0" dirty="0" err="1"/>
              <a:t>và</a:t>
            </a:r>
            <a:r>
              <a:rPr lang="en-US" sz="1600" b="0" dirty="0"/>
              <a:t> </a:t>
            </a:r>
            <a:r>
              <a:rPr lang="en-US" sz="1600" b="0" dirty="0" err="1"/>
              <a:t>thay</a:t>
            </a:r>
            <a:r>
              <a:rPr lang="en-US" sz="1600" b="0" dirty="0"/>
              <a:t> </a:t>
            </a:r>
            <a:r>
              <a:rPr lang="en-US" sz="1600" b="0" dirty="0" err="1"/>
              <a:t>đổi</a:t>
            </a:r>
            <a:r>
              <a:rPr lang="en-US" sz="1600" b="0" dirty="0"/>
              <a:t> </a:t>
            </a:r>
            <a:r>
              <a:rPr lang="en-US" sz="1600" b="0" dirty="0" err="1"/>
              <a:t>tích</a:t>
            </a:r>
            <a:r>
              <a:rPr lang="en-US" sz="1600" b="0" dirty="0"/>
              <a:t> </a:t>
            </a:r>
            <a:r>
              <a:rPr lang="en-US" sz="1600" b="0" dirty="0" err="1"/>
              <a:t>cực</a:t>
            </a:r>
            <a:r>
              <a:rPr lang="en-US" sz="1600" b="0" dirty="0"/>
              <a:t> </a:t>
            </a:r>
            <a:r>
              <a:rPr lang="en-US" sz="1600" b="0" dirty="0" err="1"/>
              <a:t>hành</a:t>
            </a:r>
            <a:r>
              <a:rPr lang="en-US" sz="1600" b="0" dirty="0"/>
              <a:t> vi </a:t>
            </a:r>
            <a:r>
              <a:rPr lang="en-US" sz="1600" b="0" dirty="0" err="1"/>
              <a:t>mua</a:t>
            </a:r>
            <a:r>
              <a:rPr lang="en-US" sz="1600" b="0" dirty="0"/>
              <a:t> </a:t>
            </a:r>
            <a:r>
              <a:rPr lang="en-US" sz="1600" b="0" dirty="0" err="1"/>
              <a:t>sắm</a:t>
            </a:r>
            <a:r>
              <a:rPr lang="en-US" sz="1600" b="0" dirty="0"/>
              <a:t>.</a:t>
            </a:r>
          </a:p>
        </p:txBody>
      </p:sp>
      <p:sp>
        <p:nvSpPr>
          <p:cNvPr id="16" name="Title 2">
            <a:extLst>
              <a:ext uri="{FF2B5EF4-FFF2-40B4-BE49-F238E27FC236}">
                <a16:creationId xmlns:a16="http://schemas.microsoft.com/office/drawing/2014/main" id="{28163257-9478-E785-8550-8CF965ABD3C2}"/>
              </a:ext>
            </a:extLst>
          </p:cNvPr>
          <p:cNvSpPr txBox="1">
            <a:spLocks/>
          </p:cNvSpPr>
          <p:nvPr/>
        </p:nvSpPr>
        <p:spPr>
          <a:xfrm>
            <a:off x="5238893" y="3816785"/>
            <a:ext cx="3811158" cy="83824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1600" b="0" dirty="0"/>
              <a:t>- </a:t>
            </a:r>
            <a:r>
              <a:rPr lang="en-US" sz="1600" b="0" dirty="0" err="1"/>
              <a:t>Cung</a:t>
            </a:r>
            <a:r>
              <a:rPr lang="en-US" sz="1600" b="0" dirty="0"/>
              <a:t> </a:t>
            </a:r>
            <a:r>
              <a:rPr lang="en-US" sz="1600" b="0" dirty="0" err="1"/>
              <a:t>cấp</a:t>
            </a:r>
            <a:r>
              <a:rPr lang="en-US" sz="1600" b="0" dirty="0"/>
              <a:t> </a:t>
            </a:r>
            <a:r>
              <a:rPr lang="en-US" sz="1600" b="0" dirty="0" err="1"/>
              <a:t>giải</a:t>
            </a:r>
            <a:r>
              <a:rPr lang="en-US" sz="1600" b="0" dirty="0"/>
              <a:t> </a:t>
            </a:r>
            <a:r>
              <a:rPr lang="en-US" sz="1600" b="0" dirty="0" err="1"/>
              <a:t>pháp</a:t>
            </a:r>
            <a:r>
              <a:rPr lang="en-US" sz="1600" b="0" dirty="0"/>
              <a:t> </a:t>
            </a:r>
            <a:r>
              <a:rPr lang="en-US" sz="1600" b="0" dirty="0" err="1"/>
              <a:t>truy</a:t>
            </a:r>
            <a:r>
              <a:rPr lang="en-US" sz="1600" b="0" dirty="0"/>
              <a:t> </a:t>
            </a:r>
            <a:r>
              <a:rPr lang="en-US" sz="1600" b="0" dirty="0" err="1"/>
              <a:t>xuất</a:t>
            </a:r>
            <a:r>
              <a:rPr lang="en-US" sz="1600" b="0" dirty="0"/>
              <a:t> </a:t>
            </a:r>
            <a:r>
              <a:rPr lang="en-US" sz="1600" b="0" dirty="0" err="1"/>
              <a:t>nguồn</a:t>
            </a:r>
            <a:r>
              <a:rPr lang="en-US" sz="1600" b="0" dirty="0"/>
              <a:t> </a:t>
            </a:r>
            <a:r>
              <a:rPr lang="en-US" sz="1600" b="0" dirty="0" err="1"/>
              <a:t>gốc</a:t>
            </a:r>
            <a:r>
              <a:rPr lang="en-US" sz="1600" b="0" dirty="0"/>
              <a:t>, </a:t>
            </a:r>
            <a:r>
              <a:rPr lang="en-US" sz="1600" b="0" dirty="0" err="1"/>
              <a:t>minh</a:t>
            </a:r>
            <a:r>
              <a:rPr lang="en-US" sz="1600" b="0" dirty="0"/>
              <a:t> </a:t>
            </a:r>
            <a:r>
              <a:rPr lang="en-US" sz="1600" b="0" dirty="0" err="1"/>
              <a:t>bạch</a:t>
            </a:r>
            <a:r>
              <a:rPr lang="en-US" sz="1600" b="0" dirty="0"/>
              <a:t> </a:t>
            </a:r>
            <a:r>
              <a:rPr lang="en-US" sz="1600" b="0" dirty="0" err="1"/>
              <a:t>thông</a:t>
            </a:r>
            <a:r>
              <a:rPr lang="en-US" sz="1600" b="0" dirty="0"/>
              <a:t> tin </a:t>
            </a:r>
            <a:r>
              <a:rPr lang="en-US" sz="1600" b="0" dirty="0" err="1"/>
              <a:t>sản</a:t>
            </a:r>
            <a:r>
              <a:rPr lang="en-US" sz="1600" b="0" dirty="0"/>
              <a:t> </a:t>
            </a:r>
            <a:r>
              <a:rPr lang="en-US" sz="1600" b="0" dirty="0" err="1"/>
              <a:t>phẩm</a:t>
            </a:r>
            <a:r>
              <a:rPr lang="en-US" sz="1600" b="0" dirty="0"/>
              <a:t>.</a:t>
            </a:r>
          </a:p>
        </p:txBody>
      </p:sp>
      <p:sp>
        <p:nvSpPr>
          <p:cNvPr id="17" name="Oval 16">
            <a:extLst>
              <a:ext uri="{FF2B5EF4-FFF2-40B4-BE49-F238E27FC236}">
                <a16:creationId xmlns:a16="http://schemas.microsoft.com/office/drawing/2014/main" id="{F391BC22-3DF0-30C2-94DC-295759428DBB}"/>
              </a:ext>
            </a:extLst>
          </p:cNvPr>
          <p:cNvSpPr/>
          <p:nvPr/>
        </p:nvSpPr>
        <p:spPr>
          <a:xfrm>
            <a:off x="8074183" y="1508061"/>
            <a:ext cx="739829" cy="739829"/>
          </a:xfrm>
          <a:prstGeom prst="ellipse">
            <a:avLst/>
          </a:prstGeom>
          <a:noFill/>
          <a:ln w="9525" cap="flat" cmpd="sng" algn="ctr">
            <a:solidFill>
              <a:srgbClr val="EF86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8" name="Oval 17">
            <a:extLst>
              <a:ext uri="{FF2B5EF4-FFF2-40B4-BE49-F238E27FC236}">
                <a16:creationId xmlns:a16="http://schemas.microsoft.com/office/drawing/2014/main" id="{3BD12DD5-9F63-4246-83B5-252457EC1AC3}"/>
              </a:ext>
            </a:extLst>
          </p:cNvPr>
          <p:cNvSpPr/>
          <p:nvPr/>
        </p:nvSpPr>
        <p:spPr>
          <a:xfrm>
            <a:off x="8160562" y="1875163"/>
            <a:ext cx="283535" cy="255182"/>
          </a:xfrm>
          <a:prstGeom prst="ellipse">
            <a:avLst/>
          </a:prstGeom>
          <a:ln>
            <a:solidFill>
              <a:srgbClr val="1AC6D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14D3F38F-4FED-B8D4-F9F9-05FFDC71A0B9}"/>
              </a:ext>
            </a:extLst>
          </p:cNvPr>
          <p:cNvSpPr/>
          <p:nvPr/>
        </p:nvSpPr>
        <p:spPr>
          <a:xfrm>
            <a:off x="8074183" y="1430039"/>
            <a:ext cx="801684" cy="840777"/>
          </a:xfrm>
          <a:prstGeom prst="ellipse">
            <a:avLst/>
          </a:prstGeom>
          <a:noFill/>
          <a:ln w="9525" cap="flat" cmpd="sng" algn="ctr">
            <a:solidFill>
              <a:srgbClr val="EF86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20" name="Slide Number Placeholder 3">
            <a:extLst>
              <a:ext uri="{FF2B5EF4-FFF2-40B4-BE49-F238E27FC236}">
                <a16:creationId xmlns:a16="http://schemas.microsoft.com/office/drawing/2014/main" id="{A755928B-707B-53AC-8B74-266C1D29A503}"/>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36</a:t>
            </a:fld>
            <a:endParaRPr lang="x-none" sz="1000">
              <a:solidFill>
                <a:schemeClr val="tx1">
                  <a:lumMod val="50000"/>
                </a:schemeClr>
              </a:solidFill>
            </a:endParaRPr>
          </a:p>
        </p:txBody>
      </p:sp>
      <p:sp>
        <p:nvSpPr>
          <p:cNvPr id="21" name="Google Shape;941;g11e46ec54ed_1_3016">
            <a:extLst>
              <a:ext uri="{FF2B5EF4-FFF2-40B4-BE49-F238E27FC236}">
                <a16:creationId xmlns:a16="http://schemas.microsoft.com/office/drawing/2014/main" id="{BE0C59D2-6A87-ED19-C4FA-3900AA6992AB}"/>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35355262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t="-13000" r="-13000" b="-9000"/>
          </a:stretch>
        </a:blip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90CD961-2D4A-8E3B-96D3-87A46AFF5EB5}"/>
              </a:ext>
            </a:extLst>
          </p:cNvPr>
          <p:cNvSpPr/>
          <p:nvPr/>
        </p:nvSpPr>
        <p:spPr>
          <a:xfrm>
            <a:off x="137503" y="893775"/>
            <a:ext cx="3313841" cy="666894"/>
          </a:xfrm>
          <a:prstGeom prst="roundRect">
            <a:avLst>
              <a:gd name="adj" fmla="val 13053"/>
            </a:avLst>
          </a:prstGeom>
          <a:noFill/>
          <a:ln w="19050">
            <a:solidFill>
              <a:srgbClr val="EF8600"/>
            </a:solidFill>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9140929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E81C25-AD72-35F8-C633-786D0D1D3402}"/>
              </a:ext>
            </a:extLst>
          </p:cNvPr>
          <p:cNvPicPr>
            <a:picLocks noChangeAspect="1"/>
          </p:cNvPicPr>
          <p:nvPr/>
        </p:nvPicPr>
        <p:blipFill>
          <a:blip r:embed="rId2"/>
          <a:stretch>
            <a:fillRect/>
          </a:stretch>
        </p:blipFill>
        <p:spPr>
          <a:xfrm>
            <a:off x="3155894" y="0"/>
            <a:ext cx="5988106" cy="5143500"/>
          </a:xfrm>
          <a:prstGeom prst="rect">
            <a:avLst/>
          </a:prstGeom>
        </p:spPr>
      </p:pic>
      <p:pic>
        <p:nvPicPr>
          <p:cNvPr id="5" name="Picture 4">
            <a:extLst>
              <a:ext uri="{FF2B5EF4-FFF2-40B4-BE49-F238E27FC236}">
                <a16:creationId xmlns:a16="http://schemas.microsoft.com/office/drawing/2014/main" id="{61C11C9D-A971-AEFA-9F2F-CF85A2D1AF7B}"/>
              </a:ext>
            </a:extLst>
          </p:cNvPr>
          <p:cNvPicPr>
            <a:picLocks noChangeAspect="1"/>
          </p:cNvPicPr>
          <p:nvPr/>
        </p:nvPicPr>
        <p:blipFill>
          <a:blip r:embed="rId3"/>
          <a:stretch>
            <a:fillRect/>
          </a:stretch>
        </p:blipFill>
        <p:spPr>
          <a:xfrm>
            <a:off x="6756850" y="2419519"/>
            <a:ext cx="2387150" cy="1181438"/>
          </a:xfrm>
          <a:prstGeom prst="rect">
            <a:avLst/>
          </a:prstGeom>
        </p:spPr>
      </p:pic>
      <p:pic>
        <p:nvPicPr>
          <p:cNvPr id="7" name="Picture 6">
            <a:extLst>
              <a:ext uri="{FF2B5EF4-FFF2-40B4-BE49-F238E27FC236}">
                <a16:creationId xmlns:a16="http://schemas.microsoft.com/office/drawing/2014/main" id="{6421453B-F4D3-054B-4CFA-A6AC68623D5C}"/>
              </a:ext>
            </a:extLst>
          </p:cNvPr>
          <p:cNvPicPr>
            <a:picLocks noChangeAspect="1"/>
          </p:cNvPicPr>
          <p:nvPr/>
        </p:nvPicPr>
        <p:blipFill>
          <a:blip r:embed="rId3"/>
          <a:stretch>
            <a:fillRect/>
          </a:stretch>
        </p:blipFill>
        <p:spPr>
          <a:xfrm rot="10800000">
            <a:off x="7129082" y="-1"/>
            <a:ext cx="2014915" cy="2419519"/>
          </a:xfrm>
          <a:prstGeom prst="rect">
            <a:avLst/>
          </a:prstGeom>
        </p:spPr>
      </p:pic>
      <p:pic>
        <p:nvPicPr>
          <p:cNvPr id="9" name="Picture 8">
            <a:extLst>
              <a:ext uri="{FF2B5EF4-FFF2-40B4-BE49-F238E27FC236}">
                <a16:creationId xmlns:a16="http://schemas.microsoft.com/office/drawing/2014/main" id="{6BE1BDE0-4494-ECAC-DF40-FC3A40EA5247}"/>
              </a:ext>
            </a:extLst>
          </p:cNvPr>
          <p:cNvPicPr>
            <a:picLocks noChangeAspect="1"/>
          </p:cNvPicPr>
          <p:nvPr/>
        </p:nvPicPr>
        <p:blipFill>
          <a:blip r:embed="rId4"/>
          <a:stretch>
            <a:fillRect/>
          </a:stretch>
        </p:blipFill>
        <p:spPr>
          <a:xfrm>
            <a:off x="0" y="-1"/>
            <a:ext cx="3285366" cy="5143500"/>
          </a:xfrm>
          <a:prstGeom prst="rect">
            <a:avLst/>
          </a:prstGeom>
        </p:spPr>
      </p:pic>
      <p:pic>
        <p:nvPicPr>
          <p:cNvPr id="23" name="Picture 22">
            <a:extLst>
              <a:ext uri="{FF2B5EF4-FFF2-40B4-BE49-F238E27FC236}">
                <a16:creationId xmlns:a16="http://schemas.microsoft.com/office/drawing/2014/main" id="{172EBDF9-4155-3B3B-8ABC-F5D617C704D0}"/>
              </a:ext>
            </a:extLst>
          </p:cNvPr>
          <p:cNvPicPr>
            <a:picLocks noChangeAspect="1"/>
          </p:cNvPicPr>
          <p:nvPr/>
        </p:nvPicPr>
        <p:blipFill>
          <a:blip r:embed="rId5"/>
          <a:stretch>
            <a:fillRect/>
          </a:stretch>
        </p:blipFill>
        <p:spPr>
          <a:xfrm>
            <a:off x="3949228" y="3600957"/>
            <a:ext cx="5130350" cy="1464658"/>
          </a:xfrm>
          <a:prstGeom prst="rect">
            <a:avLst/>
          </a:prstGeom>
        </p:spPr>
      </p:pic>
      <p:sp>
        <p:nvSpPr>
          <p:cNvPr id="18" name="TextBox 17">
            <a:extLst>
              <a:ext uri="{FF2B5EF4-FFF2-40B4-BE49-F238E27FC236}">
                <a16:creationId xmlns:a16="http://schemas.microsoft.com/office/drawing/2014/main" id="{350E70ED-17EF-1F22-B484-01CB9250DEB1}"/>
              </a:ext>
            </a:extLst>
          </p:cNvPr>
          <p:cNvSpPr txBox="1"/>
          <p:nvPr/>
        </p:nvSpPr>
        <p:spPr>
          <a:xfrm>
            <a:off x="0" y="2631460"/>
            <a:ext cx="5130350" cy="1938992"/>
          </a:xfrm>
          <a:prstGeom prst="rect">
            <a:avLst/>
          </a:prstGeom>
          <a:noFill/>
        </p:spPr>
        <p:txBody>
          <a:bodyPr wrap="square">
            <a:spAutoFit/>
          </a:bodyPr>
          <a:lstStyle/>
          <a:p>
            <a:pPr algn="ctr"/>
            <a:r>
              <a:rPr lang="en-US" sz="4000" b="1" dirty="0">
                <a:solidFill>
                  <a:schemeClr val="tx1"/>
                </a:solidFill>
                <a:latin typeface="Montserrat" panose="00000500000000000000" pitchFamily="2" charset="0"/>
              </a:rPr>
              <a:t>VOSO.VN</a:t>
            </a:r>
          </a:p>
          <a:p>
            <a:pPr algn="ctr"/>
            <a:r>
              <a:rPr lang="en-US" sz="4000" b="1" dirty="0">
                <a:solidFill>
                  <a:srgbClr val="162687"/>
                </a:solidFill>
                <a:latin typeface="Montserrat" panose="00000500000000000000" pitchFamily="2" charset="0"/>
              </a:rPr>
              <a:t>SÀN THƯƠNG MẠI ĐIỆN TỬ</a:t>
            </a:r>
          </a:p>
        </p:txBody>
      </p:sp>
    </p:spTree>
    <p:extLst>
      <p:ext uri="{BB962C8B-B14F-4D97-AF65-F5344CB8AC3E}">
        <p14:creationId xmlns:p14="http://schemas.microsoft.com/office/powerpoint/2010/main" val="29842530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936"/>
        <p:cNvGrpSpPr/>
        <p:nvPr/>
      </p:nvGrpSpPr>
      <p:grpSpPr>
        <a:xfrm>
          <a:off x="0" y="0"/>
          <a:ext cx="0" cy="0"/>
          <a:chOff x="0" y="0"/>
          <a:chExt cx="0" cy="0"/>
        </a:xfrm>
      </p:grpSpPr>
      <p:sp>
        <p:nvSpPr>
          <p:cNvPr id="9" name="Rectangle 8">
            <a:extLst>
              <a:ext uri="{FF2B5EF4-FFF2-40B4-BE49-F238E27FC236}">
                <a16:creationId xmlns:a16="http://schemas.microsoft.com/office/drawing/2014/main" id="{9C406CB4-0AE0-23CA-3EC3-F4C0D615376C}"/>
              </a:ext>
            </a:extLst>
          </p:cNvPr>
          <p:cNvSpPr/>
          <p:nvPr/>
        </p:nvSpPr>
        <p:spPr>
          <a:xfrm>
            <a:off x="8256163" y="3959172"/>
            <a:ext cx="786809" cy="788242"/>
          </a:xfrm>
          <a:prstGeom prst="rect">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2">
            <a:extLst>
              <a:ext uri="{FF2B5EF4-FFF2-40B4-BE49-F238E27FC236}">
                <a16:creationId xmlns:a16="http://schemas.microsoft.com/office/drawing/2014/main" id="{6B4AB573-9A59-1417-A333-F17E37D0FEA9}"/>
              </a:ext>
            </a:extLst>
          </p:cNvPr>
          <p:cNvSpPr txBox="1">
            <a:spLocks/>
          </p:cNvSpPr>
          <p:nvPr/>
        </p:nvSpPr>
        <p:spPr>
          <a:xfrm>
            <a:off x="324313" y="1019844"/>
            <a:ext cx="2612028"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dirty="0" err="1"/>
              <a:t>Giới</a:t>
            </a:r>
            <a:r>
              <a:rPr lang="en-US" sz="2000" dirty="0"/>
              <a:t> </a:t>
            </a:r>
            <a:r>
              <a:rPr lang="en-US" sz="2000" dirty="0" err="1"/>
              <a:t>thiệu</a:t>
            </a:r>
            <a:r>
              <a:rPr lang="en-US" sz="2000" dirty="0"/>
              <a:t> </a:t>
            </a:r>
            <a:r>
              <a:rPr lang="en-US" sz="2000" dirty="0" err="1"/>
              <a:t>chung</a:t>
            </a:r>
            <a:endParaRPr lang="en-US" sz="2000" dirty="0"/>
          </a:p>
        </p:txBody>
      </p:sp>
      <p:sp>
        <p:nvSpPr>
          <p:cNvPr id="19" name="Title 2">
            <a:extLst>
              <a:ext uri="{FF2B5EF4-FFF2-40B4-BE49-F238E27FC236}">
                <a16:creationId xmlns:a16="http://schemas.microsoft.com/office/drawing/2014/main" id="{5EF1C799-40A4-FA25-8542-BAA889827F46}"/>
              </a:ext>
            </a:extLst>
          </p:cNvPr>
          <p:cNvSpPr txBox="1">
            <a:spLocks/>
          </p:cNvSpPr>
          <p:nvPr/>
        </p:nvSpPr>
        <p:spPr>
          <a:xfrm>
            <a:off x="394964" y="1587044"/>
            <a:ext cx="4122084"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marL="285750" indent="-285750" algn="l">
              <a:buFont typeface="Arial" panose="020B0604020202020204" pitchFamily="34" charset="0"/>
              <a:buChar char="•"/>
            </a:pPr>
            <a:r>
              <a:rPr lang="en-US" sz="1600" b="0" dirty="0" err="1"/>
              <a:t>Là</a:t>
            </a:r>
            <a:r>
              <a:rPr lang="en-US" sz="1600" b="0" dirty="0"/>
              <a:t> </a:t>
            </a:r>
            <a:r>
              <a:rPr lang="en-US" sz="1600" b="0" dirty="0" err="1"/>
              <a:t>sàn</a:t>
            </a:r>
            <a:r>
              <a:rPr lang="en-US" sz="1600" b="0" dirty="0"/>
              <a:t> </a:t>
            </a:r>
            <a:r>
              <a:rPr lang="en-US" sz="1600" b="0" dirty="0" err="1"/>
              <a:t>đặc</a:t>
            </a:r>
            <a:r>
              <a:rPr lang="en-US" sz="1600" b="0" dirty="0"/>
              <a:t> </a:t>
            </a:r>
            <a:r>
              <a:rPr lang="en-US" sz="1600" b="0" dirty="0" err="1"/>
              <a:t>sản</a:t>
            </a:r>
            <a:r>
              <a:rPr lang="en-US" sz="1600" b="0" dirty="0"/>
              <a:t> </a:t>
            </a:r>
            <a:r>
              <a:rPr lang="en-US" sz="1600" b="0" dirty="0" err="1"/>
              <a:t>hàng</a:t>
            </a:r>
            <a:r>
              <a:rPr lang="en-US" sz="1600" b="0" dirty="0"/>
              <a:t> </a:t>
            </a:r>
            <a:r>
              <a:rPr lang="en-US" sz="1600" b="0" dirty="0" err="1"/>
              <a:t>đầu</a:t>
            </a:r>
            <a:r>
              <a:rPr lang="en-US" sz="1600" b="0" dirty="0"/>
              <a:t> </a:t>
            </a:r>
            <a:r>
              <a:rPr lang="en-US" sz="1600" b="0" dirty="0" err="1"/>
              <a:t>Việt</a:t>
            </a:r>
            <a:r>
              <a:rPr lang="en-US" sz="1600" b="0" dirty="0"/>
              <a:t> </a:t>
            </a:r>
            <a:r>
              <a:rPr lang="en-US" sz="1600" b="0"/>
              <a:t>Nam được </a:t>
            </a:r>
            <a:r>
              <a:rPr lang="en-US" sz="1600" b="0" dirty="0" err="1"/>
              <a:t>phát</a:t>
            </a:r>
            <a:r>
              <a:rPr lang="en-US" sz="1600" b="0" dirty="0"/>
              <a:t> </a:t>
            </a:r>
            <a:r>
              <a:rPr lang="en-US" sz="1600" b="0" dirty="0" err="1"/>
              <a:t>triển</a:t>
            </a:r>
            <a:r>
              <a:rPr lang="en-US" sz="1600" b="0" dirty="0"/>
              <a:t> </a:t>
            </a:r>
            <a:r>
              <a:rPr lang="en-US" sz="1600" b="0" dirty="0" err="1"/>
              <a:t>bởi</a:t>
            </a:r>
            <a:r>
              <a:rPr lang="en-US" sz="1600" b="0" dirty="0"/>
              <a:t> Viettel Post.</a:t>
            </a:r>
          </a:p>
        </p:txBody>
      </p:sp>
      <p:sp>
        <p:nvSpPr>
          <p:cNvPr id="20" name="Title 2">
            <a:extLst>
              <a:ext uri="{FF2B5EF4-FFF2-40B4-BE49-F238E27FC236}">
                <a16:creationId xmlns:a16="http://schemas.microsoft.com/office/drawing/2014/main" id="{1A87FCB4-1E6E-E906-B3BE-16A7D06191BB}"/>
              </a:ext>
            </a:extLst>
          </p:cNvPr>
          <p:cNvSpPr txBox="1">
            <a:spLocks/>
          </p:cNvSpPr>
          <p:nvPr/>
        </p:nvSpPr>
        <p:spPr>
          <a:xfrm>
            <a:off x="394963" y="2186467"/>
            <a:ext cx="4137254"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marL="285750" indent="-285750" algn="l">
              <a:buFont typeface="Arial" panose="020B0604020202020204" pitchFamily="34" charset="0"/>
              <a:buChar char="•"/>
            </a:pPr>
            <a:r>
              <a:rPr lang="en-US" sz="1600" b="0" dirty="0" err="1"/>
              <a:t>Sứ</a:t>
            </a:r>
            <a:r>
              <a:rPr lang="en-US" sz="1600" b="0" dirty="0"/>
              <a:t> </a:t>
            </a:r>
            <a:r>
              <a:rPr lang="en-US" sz="1600" b="0" dirty="0" err="1"/>
              <a:t>mệnh</a:t>
            </a:r>
            <a:r>
              <a:rPr lang="en-US" sz="1600" b="0" dirty="0"/>
              <a:t> </a:t>
            </a:r>
            <a:r>
              <a:rPr lang="en-US" sz="1600" b="0" dirty="0" err="1"/>
              <a:t>kết</a:t>
            </a:r>
            <a:r>
              <a:rPr lang="en-US" sz="1600" b="0" dirty="0"/>
              <a:t> </a:t>
            </a:r>
            <a:r>
              <a:rPr lang="en-US" sz="1600" b="0" dirty="0" err="1"/>
              <a:t>nối</a:t>
            </a:r>
            <a:r>
              <a:rPr lang="en-US" sz="1600" b="0" dirty="0"/>
              <a:t> </a:t>
            </a:r>
            <a:r>
              <a:rPr lang="en-US" sz="1600" b="0" dirty="0" err="1"/>
              <a:t>tiêu</a:t>
            </a:r>
            <a:r>
              <a:rPr lang="en-US" sz="1600" b="0" dirty="0"/>
              <a:t> </a:t>
            </a:r>
            <a:r>
              <a:rPr lang="en-US" sz="1600" b="0" dirty="0" err="1"/>
              <a:t>thụ</a:t>
            </a:r>
            <a:r>
              <a:rPr lang="en-US" sz="1600" b="0" dirty="0"/>
              <a:t> </a:t>
            </a:r>
            <a:r>
              <a:rPr lang="en-US" sz="1600" b="0" dirty="0" err="1"/>
              <a:t>nông</a:t>
            </a:r>
            <a:r>
              <a:rPr lang="en-US" sz="1600" b="0" dirty="0"/>
              <a:t> </a:t>
            </a:r>
            <a:r>
              <a:rPr lang="en-US" sz="1600" b="0" dirty="0" err="1"/>
              <a:t>sản</a:t>
            </a:r>
            <a:r>
              <a:rPr lang="en-US" sz="1600" b="0" dirty="0"/>
              <a:t> </a:t>
            </a:r>
            <a:r>
              <a:rPr lang="en-US" sz="1600" b="0" dirty="0" err="1"/>
              <a:t>và</a:t>
            </a:r>
            <a:r>
              <a:rPr lang="en-US" sz="1600" b="0" dirty="0"/>
              <a:t> </a:t>
            </a:r>
            <a:r>
              <a:rPr lang="en-US" sz="1600" b="0" dirty="0" err="1"/>
              <a:t>nâng</a:t>
            </a:r>
            <a:r>
              <a:rPr lang="en-US" sz="1600" b="0" dirty="0"/>
              <a:t> </a:t>
            </a:r>
            <a:r>
              <a:rPr lang="en-US" sz="1600" b="0" dirty="0" err="1"/>
              <a:t>tầm</a:t>
            </a:r>
            <a:r>
              <a:rPr lang="en-US" sz="1600" b="0" dirty="0"/>
              <a:t> </a:t>
            </a:r>
            <a:r>
              <a:rPr lang="en-US" sz="1600" b="0" dirty="0" err="1"/>
              <a:t>nông</a:t>
            </a:r>
            <a:r>
              <a:rPr lang="en-US" sz="1600" b="0" dirty="0"/>
              <a:t> </a:t>
            </a:r>
            <a:r>
              <a:rPr lang="en-US" sz="1600" b="0" dirty="0" err="1"/>
              <a:t>sản</a:t>
            </a:r>
            <a:r>
              <a:rPr lang="en-US" sz="1600" b="0" dirty="0"/>
              <a:t> </a:t>
            </a:r>
            <a:r>
              <a:rPr lang="en-US" sz="1600" b="0" dirty="0" err="1"/>
              <a:t>Việt</a:t>
            </a:r>
            <a:r>
              <a:rPr lang="en-US" sz="1600" b="0" dirty="0"/>
              <a:t>.</a:t>
            </a:r>
          </a:p>
        </p:txBody>
      </p:sp>
      <p:sp>
        <p:nvSpPr>
          <p:cNvPr id="23" name="Title 2">
            <a:extLst>
              <a:ext uri="{FF2B5EF4-FFF2-40B4-BE49-F238E27FC236}">
                <a16:creationId xmlns:a16="http://schemas.microsoft.com/office/drawing/2014/main" id="{93947D96-7FFA-3986-0BEE-3123BC0B00F6}"/>
              </a:ext>
            </a:extLst>
          </p:cNvPr>
          <p:cNvSpPr txBox="1">
            <a:spLocks/>
          </p:cNvSpPr>
          <p:nvPr/>
        </p:nvSpPr>
        <p:spPr>
          <a:xfrm>
            <a:off x="6270741" y="3083475"/>
            <a:ext cx="2612028"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2000" dirty="0" err="1"/>
              <a:t>Lợi</a:t>
            </a:r>
            <a:r>
              <a:rPr lang="en-US" sz="2000" dirty="0"/>
              <a:t> </a:t>
            </a:r>
            <a:r>
              <a:rPr lang="en-US" sz="2000" dirty="0" err="1"/>
              <a:t>thế</a:t>
            </a:r>
            <a:endParaRPr lang="en-US" sz="2000" dirty="0"/>
          </a:p>
        </p:txBody>
      </p:sp>
      <p:sp>
        <p:nvSpPr>
          <p:cNvPr id="5" name="Oval 4">
            <a:extLst>
              <a:ext uri="{FF2B5EF4-FFF2-40B4-BE49-F238E27FC236}">
                <a16:creationId xmlns:a16="http://schemas.microsoft.com/office/drawing/2014/main" id="{8CE27D85-7FEE-353D-4FAC-0CDFEFAF4016}"/>
              </a:ext>
            </a:extLst>
          </p:cNvPr>
          <p:cNvSpPr/>
          <p:nvPr/>
        </p:nvSpPr>
        <p:spPr>
          <a:xfrm>
            <a:off x="1377969" y="4531236"/>
            <a:ext cx="550068" cy="550068"/>
          </a:xfrm>
          <a:prstGeom prst="ellipse">
            <a:avLst/>
          </a:prstGeom>
          <a:solidFill>
            <a:srgbClr val="ECEDED"/>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itle 2">
            <a:extLst>
              <a:ext uri="{FF2B5EF4-FFF2-40B4-BE49-F238E27FC236}">
                <a16:creationId xmlns:a16="http://schemas.microsoft.com/office/drawing/2014/main" id="{9320498D-70FF-2F23-74E4-727BEECD268B}"/>
              </a:ext>
            </a:extLst>
          </p:cNvPr>
          <p:cNvSpPr txBox="1">
            <a:spLocks/>
          </p:cNvSpPr>
          <p:nvPr/>
        </p:nvSpPr>
        <p:spPr>
          <a:xfrm>
            <a:off x="4035105" y="3473356"/>
            <a:ext cx="4897997" cy="36213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marL="285750" indent="-285750" algn="r">
              <a:buFont typeface="Arial" panose="020B0604020202020204" pitchFamily="34" charset="0"/>
              <a:buChar char="•"/>
            </a:pPr>
            <a:r>
              <a:rPr lang="en-US" sz="1600" b="0"/>
              <a:t> </a:t>
            </a:r>
            <a:r>
              <a:rPr lang="en-US" sz="1600" b="0" dirty="0" err="1"/>
              <a:t>Đảm</a:t>
            </a:r>
            <a:r>
              <a:rPr lang="en-US" sz="1600" b="0" dirty="0"/>
              <a:t> </a:t>
            </a:r>
            <a:r>
              <a:rPr lang="en-US" sz="1600" b="0" dirty="0" err="1"/>
              <a:t>bảo</a:t>
            </a:r>
            <a:r>
              <a:rPr lang="en-US" sz="1600" b="0" dirty="0"/>
              <a:t> </a:t>
            </a:r>
            <a:r>
              <a:rPr lang="en-US" sz="1600" b="0" dirty="0" err="1"/>
              <a:t>thời</a:t>
            </a:r>
            <a:r>
              <a:rPr lang="en-US" sz="1600" b="0" dirty="0"/>
              <a:t> </a:t>
            </a:r>
            <a:r>
              <a:rPr lang="en-US" sz="1600" b="0" dirty="0" err="1"/>
              <a:t>gian</a:t>
            </a:r>
            <a:r>
              <a:rPr lang="en-US" sz="1600" b="0" dirty="0"/>
              <a:t>, </a:t>
            </a:r>
            <a:r>
              <a:rPr lang="en-US" sz="1600" b="0" dirty="0" err="1"/>
              <a:t>giá</a:t>
            </a:r>
            <a:r>
              <a:rPr lang="en-US" sz="1600" b="0" dirty="0"/>
              <a:t> </a:t>
            </a:r>
            <a:r>
              <a:rPr lang="en-US" sz="1600" b="0" dirty="0" err="1"/>
              <a:t>và</a:t>
            </a:r>
            <a:r>
              <a:rPr lang="en-US" sz="1600" b="0" dirty="0"/>
              <a:t> </a:t>
            </a:r>
            <a:r>
              <a:rPr lang="en-US" sz="1600" b="0" dirty="0" err="1"/>
              <a:t>chất</a:t>
            </a:r>
            <a:r>
              <a:rPr lang="en-US" sz="1600" b="0" dirty="0"/>
              <a:t> </a:t>
            </a:r>
            <a:r>
              <a:rPr lang="en-US" sz="1600" b="0" dirty="0" err="1"/>
              <a:t>lượng</a:t>
            </a:r>
            <a:r>
              <a:rPr lang="en-US" sz="1600" b="0" dirty="0"/>
              <a:t>.</a:t>
            </a:r>
          </a:p>
        </p:txBody>
      </p:sp>
      <p:sp>
        <p:nvSpPr>
          <p:cNvPr id="31" name="Title 2">
            <a:extLst>
              <a:ext uri="{FF2B5EF4-FFF2-40B4-BE49-F238E27FC236}">
                <a16:creationId xmlns:a16="http://schemas.microsoft.com/office/drawing/2014/main" id="{0A2F1063-FA44-265A-0A31-8E9C40345024}"/>
              </a:ext>
            </a:extLst>
          </p:cNvPr>
          <p:cNvSpPr txBox="1">
            <a:spLocks/>
          </p:cNvSpPr>
          <p:nvPr/>
        </p:nvSpPr>
        <p:spPr>
          <a:xfrm>
            <a:off x="2405091" y="3770415"/>
            <a:ext cx="6528012" cy="36213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marL="285750" indent="-285750" algn="r">
              <a:buFont typeface="Arial" panose="020B0604020202020204" pitchFamily="34" charset="0"/>
              <a:buChar char="•"/>
            </a:pPr>
            <a:r>
              <a:rPr lang="en-US" sz="1600" b="0"/>
              <a:t> </a:t>
            </a:r>
            <a:r>
              <a:rPr lang="en-US" sz="1600" b="0" dirty="0" err="1"/>
              <a:t>Khai</a:t>
            </a:r>
            <a:r>
              <a:rPr lang="en-US" sz="1600" b="0" dirty="0"/>
              <a:t> </a:t>
            </a:r>
            <a:r>
              <a:rPr lang="en-US" sz="1600" b="0" dirty="0" err="1"/>
              <a:t>phá</a:t>
            </a:r>
            <a:r>
              <a:rPr lang="en-US" sz="1600" b="0" dirty="0"/>
              <a:t> </a:t>
            </a:r>
            <a:r>
              <a:rPr lang="en-US" sz="1600" b="0" dirty="0" err="1"/>
              <a:t>kết</a:t>
            </a:r>
            <a:r>
              <a:rPr lang="en-US" sz="1600" b="0" dirty="0"/>
              <a:t> </a:t>
            </a:r>
            <a:r>
              <a:rPr lang="en-US" sz="1600" b="0" dirty="0" err="1"/>
              <a:t>nối</a:t>
            </a:r>
            <a:r>
              <a:rPr lang="en-US" sz="1600" b="0" dirty="0"/>
              <a:t> </a:t>
            </a:r>
            <a:r>
              <a:rPr lang="en-US" sz="1600" b="0" dirty="0" err="1"/>
              <a:t>đến</a:t>
            </a:r>
            <a:r>
              <a:rPr lang="en-US" sz="1600" b="0" dirty="0"/>
              <a:t> </a:t>
            </a:r>
            <a:r>
              <a:rPr lang="en-US" sz="1600" b="0" err="1"/>
              <a:t>những</a:t>
            </a:r>
            <a:r>
              <a:rPr lang="en-US" sz="1600" b="0"/>
              <a:t> thị </a:t>
            </a:r>
            <a:r>
              <a:rPr lang="en-US" sz="1600" b="0" dirty="0" err="1"/>
              <a:t>trường</a:t>
            </a:r>
            <a:r>
              <a:rPr lang="en-US" sz="1600" b="0" dirty="0"/>
              <a:t> </a:t>
            </a:r>
            <a:r>
              <a:rPr lang="en-US" sz="1600" b="0" dirty="0" err="1"/>
              <a:t>ít</a:t>
            </a:r>
            <a:r>
              <a:rPr lang="en-US" sz="1600" b="0" dirty="0"/>
              <a:t> </a:t>
            </a:r>
            <a:r>
              <a:rPr lang="en-US" sz="1600" b="0" dirty="0" err="1"/>
              <a:t>được</a:t>
            </a:r>
            <a:r>
              <a:rPr lang="en-US" sz="1600" b="0" dirty="0"/>
              <a:t> </a:t>
            </a:r>
            <a:r>
              <a:rPr lang="en-US" sz="1600" b="0" dirty="0" err="1"/>
              <a:t>quan</a:t>
            </a:r>
            <a:r>
              <a:rPr lang="en-US" sz="1600" b="0" dirty="0"/>
              <a:t> </a:t>
            </a:r>
            <a:r>
              <a:rPr lang="en-US" sz="1600" b="0" dirty="0" err="1"/>
              <a:t>tâm</a:t>
            </a:r>
            <a:r>
              <a:rPr lang="en-US" sz="1600" b="0" dirty="0"/>
              <a:t>.</a:t>
            </a:r>
          </a:p>
        </p:txBody>
      </p:sp>
      <p:sp>
        <p:nvSpPr>
          <p:cNvPr id="32" name="Title 2">
            <a:extLst>
              <a:ext uri="{FF2B5EF4-FFF2-40B4-BE49-F238E27FC236}">
                <a16:creationId xmlns:a16="http://schemas.microsoft.com/office/drawing/2014/main" id="{6F57C789-4A4F-8B18-AE4D-437E0B4EF4C1}"/>
              </a:ext>
            </a:extLst>
          </p:cNvPr>
          <p:cNvSpPr txBox="1">
            <a:spLocks/>
          </p:cNvSpPr>
          <p:nvPr/>
        </p:nvSpPr>
        <p:spPr>
          <a:xfrm>
            <a:off x="4706224" y="4067474"/>
            <a:ext cx="4226879" cy="36213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marL="285750" indent="-285750" algn="r">
              <a:buFont typeface="Arial" panose="020B0604020202020204" pitchFamily="34" charset="0"/>
              <a:buChar char="•"/>
            </a:pPr>
            <a:r>
              <a:rPr lang="en-US" sz="1600" b="0"/>
              <a:t> </a:t>
            </a:r>
            <a:r>
              <a:rPr lang="en-US" sz="1600" b="0" dirty="0" err="1"/>
              <a:t>Sở</a:t>
            </a:r>
            <a:r>
              <a:rPr lang="en-US" sz="1600" b="0" dirty="0"/>
              <a:t> </a:t>
            </a:r>
            <a:r>
              <a:rPr lang="en-US" sz="1600" b="0" dirty="0" err="1"/>
              <a:t>hữu</a:t>
            </a:r>
            <a:r>
              <a:rPr lang="en-US" sz="1600" b="0" dirty="0"/>
              <a:t> </a:t>
            </a:r>
            <a:r>
              <a:rPr lang="en-US" sz="1600" b="0" dirty="0" err="1"/>
              <a:t>cộng</a:t>
            </a:r>
            <a:r>
              <a:rPr lang="en-US" sz="1600" b="0" dirty="0"/>
              <a:t> </a:t>
            </a:r>
            <a:r>
              <a:rPr lang="en-US" sz="1600" b="0" dirty="0" err="1"/>
              <a:t>đồng</a:t>
            </a:r>
            <a:r>
              <a:rPr lang="en-US" sz="1600" b="0" dirty="0"/>
              <a:t> </a:t>
            </a:r>
            <a:r>
              <a:rPr lang="en-US" sz="1600" b="0" dirty="0" err="1"/>
              <a:t>mua</a:t>
            </a:r>
            <a:r>
              <a:rPr lang="en-US" sz="1600" b="0" dirty="0"/>
              <a:t> </a:t>
            </a:r>
            <a:r>
              <a:rPr lang="en-US" sz="1600" b="0" dirty="0" err="1"/>
              <a:t>hàng</a:t>
            </a:r>
            <a:r>
              <a:rPr lang="en-US" sz="1600" b="0" dirty="0"/>
              <a:t> </a:t>
            </a:r>
            <a:r>
              <a:rPr lang="en-US" sz="1600" b="0" dirty="0" err="1"/>
              <a:t>lớn</a:t>
            </a:r>
            <a:r>
              <a:rPr lang="en-US" sz="1600" b="0" dirty="0"/>
              <a:t>.</a:t>
            </a:r>
          </a:p>
        </p:txBody>
      </p:sp>
      <p:sp>
        <p:nvSpPr>
          <p:cNvPr id="34" name="Title 2">
            <a:extLst>
              <a:ext uri="{FF2B5EF4-FFF2-40B4-BE49-F238E27FC236}">
                <a16:creationId xmlns:a16="http://schemas.microsoft.com/office/drawing/2014/main" id="{3F8F2B95-EC64-3195-4ACE-8ECC7CDABC1B}"/>
              </a:ext>
            </a:extLst>
          </p:cNvPr>
          <p:cNvSpPr txBox="1">
            <a:spLocks/>
          </p:cNvSpPr>
          <p:nvPr/>
        </p:nvSpPr>
        <p:spPr>
          <a:xfrm>
            <a:off x="1686187" y="4351977"/>
            <a:ext cx="7246916" cy="36213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marL="285750" indent="-285750" algn="r">
              <a:buFont typeface="Arial" panose="020B0604020202020204" pitchFamily="34" charset="0"/>
              <a:buChar char="•"/>
            </a:pPr>
            <a:r>
              <a:rPr lang="en-US" sz="1600" b="0"/>
              <a:t> </a:t>
            </a:r>
            <a:r>
              <a:rPr lang="en-US" sz="1600" b="0" dirty="0" err="1"/>
              <a:t>Mạng</a:t>
            </a:r>
            <a:r>
              <a:rPr lang="en-US" sz="1600" b="0" dirty="0"/>
              <a:t> </a:t>
            </a:r>
            <a:r>
              <a:rPr lang="en-US" sz="1600" b="0" dirty="0" err="1"/>
              <a:t>lưới</a:t>
            </a:r>
            <a:r>
              <a:rPr lang="en-US" sz="1600" b="0" dirty="0"/>
              <a:t> marketing </a:t>
            </a:r>
            <a:r>
              <a:rPr lang="en-US" sz="1600" b="0" dirty="0" err="1"/>
              <a:t>tận</a:t>
            </a:r>
            <a:r>
              <a:rPr lang="en-US" sz="1600" b="0" dirty="0"/>
              <a:t> </a:t>
            </a:r>
            <a:r>
              <a:rPr lang="en-US" sz="1600" b="0" dirty="0" err="1"/>
              <a:t>nơi</a:t>
            </a:r>
            <a:r>
              <a:rPr lang="en-US" sz="1600" b="0" dirty="0"/>
              <a:t> </a:t>
            </a:r>
            <a:r>
              <a:rPr lang="en-US" sz="1600" b="0" dirty="0" err="1"/>
              <a:t>trải</a:t>
            </a:r>
            <a:r>
              <a:rPr lang="en-US" sz="1600" b="0" dirty="0"/>
              <a:t> </a:t>
            </a:r>
            <a:r>
              <a:rPr lang="en-US" sz="1600" b="0" dirty="0" err="1"/>
              <a:t>dài</a:t>
            </a:r>
            <a:r>
              <a:rPr lang="en-US" sz="1600" b="0" dirty="0"/>
              <a:t> </a:t>
            </a:r>
            <a:r>
              <a:rPr lang="en-US" sz="1600" b="0" dirty="0" err="1"/>
              <a:t>trên</a:t>
            </a:r>
            <a:r>
              <a:rPr lang="en-US" sz="1600" b="0" dirty="0"/>
              <a:t> </a:t>
            </a:r>
            <a:r>
              <a:rPr lang="en-US" sz="1600" b="0" dirty="0" err="1"/>
              <a:t>toàn</a:t>
            </a:r>
            <a:r>
              <a:rPr lang="en-US" sz="1600" b="0" dirty="0"/>
              <a:t> </a:t>
            </a:r>
            <a:r>
              <a:rPr lang="en-US" sz="1600" b="0" dirty="0" err="1"/>
              <a:t>lãnh</a:t>
            </a:r>
            <a:r>
              <a:rPr lang="en-US" sz="1600" b="0" dirty="0"/>
              <a:t> </a:t>
            </a:r>
            <a:r>
              <a:rPr lang="en-US" sz="1600" b="0" dirty="0" err="1"/>
              <a:t>thổ</a:t>
            </a:r>
            <a:r>
              <a:rPr lang="en-US" sz="1600" b="0" dirty="0"/>
              <a:t> </a:t>
            </a:r>
            <a:r>
              <a:rPr lang="en-US" sz="1600" b="0" dirty="0" err="1"/>
              <a:t>Việt</a:t>
            </a:r>
            <a:r>
              <a:rPr lang="en-US" sz="1600" b="0" dirty="0"/>
              <a:t> Nam.</a:t>
            </a:r>
          </a:p>
        </p:txBody>
      </p:sp>
      <p:pic>
        <p:nvPicPr>
          <p:cNvPr id="13" name="Picture 12">
            <a:extLst>
              <a:ext uri="{FF2B5EF4-FFF2-40B4-BE49-F238E27FC236}">
                <a16:creationId xmlns:a16="http://schemas.microsoft.com/office/drawing/2014/main" id="{78262B88-7132-52D7-CAC6-1BE91DC1A4AF}"/>
              </a:ext>
            </a:extLst>
          </p:cNvPr>
          <p:cNvPicPr>
            <a:picLocks noChangeAspect="1"/>
          </p:cNvPicPr>
          <p:nvPr/>
        </p:nvPicPr>
        <p:blipFill>
          <a:blip r:embed="rId3"/>
          <a:stretch>
            <a:fillRect/>
          </a:stretch>
        </p:blipFill>
        <p:spPr>
          <a:xfrm>
            <a:off x="4626955" y="974794"/>
            <a:ext cx="3635055" cy="1539373"/>
          </a:xfrm>
          <a:prstGeom prst="roundRect">
            <a:avLst>
              <a:gd name="adj" fmla="val 12983"/>
            </a:avLst>
          </a:prstGeom>
        </p:spPr>
      </p:pic>
      <p:pic>
        <p:nvPicPr>
          <p:cNvPr id="11" name="Picture 10" descr="A picture containing website&#10;&#10;Description automatically generated">
            <a:extLst>
              <a:ext uri="{FF2B5EF4-FFF2-40B4-BE49-F238E27FC236}">
                <a16:creationId xmlns:a16="http://schemas.microsoft.com/office/drawing/2014/main" id="{218F7777-E4F5-4010-9792-31FB950BF196}"/>
              </a:ext>
            </a:extLst>
          </p:cNvPr>
          <p:cNvPicPr>
            <a:picLocks noChangeAspect="1"/>
          </p:cNvPicPr>
          <p:nvPr/>
        </p:nvPicPr>
        <p:blipFill rotWithShape="1">
          <a:blip r:embed="rId4"/>
          <a:srcRect l="12860" t="12404" r="17269" b="64664"/>
          <a:stretch/>
        </p:blipFill>
        <p:spPr>
          <a:xfrm>
            <a:off x="4879835" y="1895877"/>
            <a:ext cx="3635055" cy="1179525"/>
          </a:xfrm>
          <a:prstGeom prst="roundRect">
            <a:avLst>
              <a:gd name="adj" fmla="val 13662"/>
            </a:avLst>
          </a:prstGeom>
        </p:spPr>
      </p:pic>
      <p:sp>
        <p:nvSpPr>
          <p:cNvPr id="39" name="Rectangle: Rounded Corners 38">
            <a:extLst>
              <a:ext uri="{FF2B5EF4-FFF2-40B4-BE49-F238E27FC236}">
                <a16:creationId xmlns:a16="http://schemas.microsoft.com/office/drawing/2014/main" id="{0393402D-9882-CF93-317A-0EB00DF263D4}"/>
              </a:ext>
            </a:extLst>
          </p:cNvPr>
          <p:cNvSpPr/>
          <p:nvPr/>
        </p:nvSpPr>
        <p:spPr>
          <a:xfrm>
            <a:off x="394963" y="202855"/>
            <a:ext cx="5745845" cy="578489"/>
          </a:xfrm>
          <a:prstGeom prst="roundRect">
            <a:avLst/>
          </a:prstGeom>
          <a:solidFill>
            <a:srgbClr val="BCE4F1"/>
          </a:solidFill>
          <a:ln>
            <a:solidFill>
              <a:srgbClr val="BCE4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02E90AD2-E79E-9A29-AFDA-977D8249F74F}"/>
              </a:ext>
            </a:extLst>
          </p:cNvPr>
          <p:cNvSpPr txBox="1"/>
          <p:nvPr/>
        </p:nvSpPr>
        <p:spPr>
          <a:xfrm>
            <a:off x="434745" y="224627"/>
            <a:ext cx="5796691" cy="523220"/>
          </a:xfrm>
          <a:prstGeom prst="rect">
            <a:avLst/>
          </a:prstGeom>
          <a:noFill/>
        </p:spPr>
        <p:txBody>
          <a:bodyPr wrap="square" rtlCol="0">
            <a:spAutoFit/>
          </a:bodyPr>
          <a:lstStyle/>
          <a:p>
            <a:r>
              <a:rPr lang="en-US" sz="2800" b="1" dirty="0" err="1">
                <a:latin typeface="Montserrat" panose="00000500000000000000" pitchFamily="2" charset="0"/>
              </a:rPr>
              <a:t>Sàn</a:t>
            </a:r>
            <a:r>
              <a:rPr lang="en-US" sz="2800" b="1" dirty="0">
                <a:latin typeface="Montserrat" panose="00000500000000000000" pitchFamily="2" charset="0"/>
              </a:rPr>
              <a:t> </a:t>
            </a:r>
            <a:r>
              <a:rPr lang="en-US" sz="2800" b="1" dirty="0" err="1">
                <a:latin typeface="Montserrat" panose="00000500000000000000" pitchFamily="2" charset="0"/>
              </a:rPr>
              <a:t>thương</a:t>
            </a:r>
            <a:r>
              <a:rPr lang="en-US" sz="2800" b="1" dirty="0">
                <a:latin typeface="Montserrat" panose="00000500000000000000" pitchFamily="2" charset="0"/>
              </a:rPr>
              <a:t> </a:t>
            </a:r>
            <a:r>
              <a:rPr lang="en-US" sz="2800" b="1" dirty="0" err="1">
                <a:latin typeface="Montserrat" panose="00000500000000000000" pitchFamily="2" charset="0"/>
              </a:rPr>
              <a:t>mại</a:t>
            </a:r>
            <a:r>
              <a:rPr lang="en-US" sz="2800" b="1" dirty="0">
                <a:latin typeface="Montserrat" panose="00000500000000000000" pitchFamily="2" charset="0"/>
              </a:rPr>
              <a:t> </a:t>
            </a:r>
            <a:r>
              <a:rPr lang="en-US" sz="2800" b="1" dirty="0" err="1">
                <a:latin typeface="Montserrat" panose="00000500000000000000" pitchFamily="2" charset="0"/>
              </a:rPr>
              <a:t>điện</a:t>
            </a:r>
            <a:r>
              <a:rPr lang="en-US" sz="2800" b="1" dirty="0">
                <a:latin typeface="Montserrat" panose="00000500000000000000" pitchFamily="2" charset="0"/>
              </a:rPr>
              <a:t> </a:t>
            </a:r>
            <a:r>
              <a:rPr lang="en-US" sz="2800" b="1" dirty="0" err="1">
                <a:latin typeface="Montserrat" panose="00000500000000000000" pitchFamily="2" charset="0"/>
              </a:rPr>
              <a:t>tử</a:t>
            </a:r>
            <a:r>
              <a:rPr lang="en-US" sz="2800" b="1" dirty="0">
                <a:latin typeface="Montserrat" panose="00000500000000000000" pitchFamily="2" charset="0"/>
              </a:rPr>
              <a:t> </a:t>
            </a:r>
            <a:r>
              <a:rPr lang="en-US" sz="2800" b="1" dirty="0" err="1">
                <a:solidFill>
                  <a:schemeClr val="tx1"/>
                </a:solidFill>
                <a:latin typeface="Montserrat" panose="00000500000000000000" pitchFamily="2" charset="0"/>
              </a:rPr>
              <a:t>Voso</a:t>
            </a:r>
            <a:endParaRPr lang="en-US" sz="2800" b="1" dirty="0">
              <a:solidFill>
                <a:schemeClr val="tx1"/>
              </a:solidFill>
              <a:latin typeface="Montserrat" panose="00000500000000000000" pitchFamily="2" charset="0"/>
            </a:endParaRPr>
          </a:p>
        </p:txBody>
      </p:sp>
      <p:sp>
        <p:nvSpPr>
          <p:cNvPr id="24" name="Slide Number Placeholder 3">
            <a:extLst>
              <a:ext uri="{FF2B5EF4-FFF2-40B4-BE49-F238E27FC236}">
                <a16:creationId xmlns:a16="http://schemas.microsoft.com/office/drawing/2014/main" id="{F30E4A41-EBBA-FE83-2C1F-1F3F58151E59}"/>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39</a:t>
            </a:fld>
            <a:endParaRPr lang="x-none" sz="1000">
              <a:solidFill>
                <a:schemeClr val="tx1">
                  <a:lumMod val="50000"/>
                </a:schemeClr>
              </a:solidFill>
            </a:endParaRPr>
          </a:p>
        </p:txBody>
      </p:sp>
      <p:sp>
        <p:nvSpPr>
          <p:cNvPr id="25" name="Google Shape;941;g11e46ec54ed_1_3016">
            <a:extLst>
              <a:ext uri="{FF2B5EF4-FFF2-40B4-BE49-F238E27FC236}">
                <a16:creationId xmlns:a16="http://schemas.microsoft.com/office/drawing/2014/main" id="{A50F0302-41A6-8D9F-24DF-97CF0CDF17FA}"/>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807943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3B63A7-5DD0-421C-AFE3-BCA620A224F0}"/>
              </a:ext>
            </a:extLst>
          </p:cNvPr>
          <p:cNvSpPr>
            <a:spLocks noGrp="1"/>
          </p:cNvSpPr>
          <p:nvPr>
            <p:ph type="body" sz="quarter" idx="10"/>
          </p:nvPr>
        </p:nvSpPr>
        <p:spPr/>
        <p:txBody>
          <a:bodyPr/>
          <a:lstStyle/>
          <a:p>
            <a:r>
              <a:rPr lang="en-US" sz="2250" dirty="0" err="1"/>
              <a:t>Tham</a:t>
            </a:r>
            <a:r>
              <a:rPr lang="en-US" sz="2250" dirty="0"/>
              <a:t> </a:t>
            </a:r>
            <a:r>
              <a:rPr lang="en-US" sz="2250" dirty="0" err="1"/>
              <a:t>gia</a:t>
            </a:r>
            <a:r>
              <a:rPr lang="en-US" sz="2250" dirty="0"/>
              <a:t> </a:t>
            </a:r>
            <a:r>
              <a:rPr lang="en-US" sz="2250" dirty="0" err="1"/>
              <a:t>kênh</a:t>
            </a:r>
            <a:r>
              <a:rPr lang="en-US" sz="2250" dirty="0"/>
              <a:t> </a:t>
            </a:r>
            <a:r>
              <a:rPr lang="en-US" sz="2250" dirty="0" err="1"/>
              <a:t>truyền</a:t>
            </a:r>
            <a:r>
              <a:rPr lang="en-US" sz="2250" dirty="0"/>
              <a:t> thông </a:t>
            </a:r>
            <a:r>
              <a:rPr lang="en-US" sz="2250" dirty="0" err="1"/>
              <a:t>chuyển</a:t>
            </a:r>
            <a:r>
              <a:rPr lang="en-US" sz="2250" dirty="0"/>
              <a:t> </a:t>
            </a:r>
            <a:r>
              <a:rPr lang="en-US" sz="2250" dirty="0" err="1"/>
              <a:t>đổi</a:t>
            </a:r>
            <a:r>
              <a:rPr lang="en-US" sz="2250" dirty="0"/>
              <a:t> số </a:t>
            </a:r>
            <a:r>
              <a:rPr lang="en-US" sz="2250" dirty="0" err="1"/>
              <a:t>quốc</a:t>
            </a:r>
            <a:r>
              <a:rPr lang="en-US" sz="2250" dirty="0"/>
              <a:t> </a:t>
            </a:r>
            <a:r>
              <a:rPr lang="en-US" sz="2250" dirty="0" err="1"/>
              <a:t>gia</a:t>
            </a:r>
            <a:r>
              <a:rPr lang="en-US" sz="2250" dirty="0"/>
              <a:t> </a:t>
            </a:r>
            <a:r>
              <a:rPr lang="en-US" sz="2250" dirty="0" err="1"/>
              <a:t>trên</a:t>
            </a:r>
            <a:r>
              <a:rPr lang="en-US" sz="2250" dirty="0"/>
              <a:t> </a:t>
            </a:r>
            <a:r>
              <a:rPr lang="en-US" sz="2250" dirty="0" err="1"/>
              <a:t>Zalo</a:t>
            </a:r>
            <a:endParaRPr lang="en-US" sz="2250" dirty="0"/>
          </a:p>
        </p:txBody>
      </p:sp>
      <p:sp>
        <p:nvSpPr>
          <p:cNvPr id="4" name="TextBox 3">
            <a:extLst>
              <a:ext uri="{FF2B5EF4-FFF2-40B4-BE49-F238E27FC236}">
                <a16:creationId xmlns:a16="http://schemas.microsoft.com/office/drawing/2014/main" id="{5ECAA5A8-1400-A7C3-1B50-893AE473DBA1}"/>
              </a:ext>
            </a:extLst>
          </p:cNvPr>
          <p:cNvSpPr txBox="1"/>
          <p:nvPr/>
        </p:nvSpPr>
        <p:spPr>
          <a:xfrm>
            <a:off x="1227200" y="4583679"/>
            <a:ext cx="2362153" cy="265457"/>
          </a:xfrm>
          <a:prstGeom prst="rect">
            <a:avLst/>
          </a:prstGeom>
          <a:noFill/>
        </p:spPr>
        <p:txBody>
          <a:bodyPr wrap="square" rtlCol="0">
            <a:spAutoFit/>
          </a:bodyPr>
          <a:lstStyle/>
          <a:p>
            <a:pPr algn="ctr"/>
            <a:r>
              <a:rPr lang="en-US" sz="1125" dirty="0" err="1">
                <a:solidFill>
                  <a:schemeClr val="accent1">
                    <a:lumMod val="75000"/>
                  </a:schemeClr>
                </a:solidFill>
                <a:latin typeface="Arial" panose="020B0604020202020204" pitchFamily="34" charset="0"/>
                <a:cs typeface="Arial" panose="020B0604020202020204" pitchFamily="34" charset="0"/>
              </a:rPr>
              <a:t>Quét</a:t>
            </a:r>
            <a:r>
              <a:rPr lang="en-US" sz="1125" dirty="0">
                <a:solidFill>
                  <a:schemeClr val="accent1">
                    <a:lumMod val="75000"/>
                  </a:schemeClr>
                </a:solidFill>
                <a:latin typeface="Arial" panose="020B0604020202020204" pitchFamily="34" charset="0"/>
                <a:cs typeface="Arial" panose="020B0604020202020204" pitchFamily="34" charset="0"/>
              </a:rPr>
              <a:t> </a:t>
            </a:r>
            <a:r>
              <a:rPr lang="en-US" sz="1125" dirty="0" err="1">
                <a:solidFill>
                  <a:schemeClr val="accent1">
                    <a:lumMod val="75000"/>
                  </a:schemeClr>
                </a:solidFill>
                <a:latin typeface="Arial" panose="020B0604020202020204" pitchFamily="34" charset="0"/>
                <a:cs typeface="Arial" panose="020B0604020202020204" pitchFamily="34" charset="0"/>
              </a:rPr>
              <a:t>mã</a:t>
            </a:r>
            <a:r>
              <a:rPr lang="en-US" sz="1125" dirty="0">
                <a:solidFill>
                  <a:schemeClr val="accent1">
                    <a:lumMod val="75000"/>
                  </a:schemeClr>
                </a:solidFill>
                <a:latin typeface="Arial" panose="020B0604020202020204" pitchFamily="34" charset="0"/>
                <a:cs typeface="Arial" panose="020B0604020202020204" pitchFamily="34" charset="0"/>
              </a:rPr>
              <a:t> QR </a:t>
            </a:r>
            <a:r>
              <a:rPr lang="en-US" sz="1125" dirty="0" err="1">
                <a:solidFill>
                  <a:schemeClr val="accent1">
                    <a:lumMod val="75000"/>
                  </a:schemeClr>
                </a:solidFill>
                <a:latin typeface="Arial" panose="020B0604020202020204" pitchFamily="34" charset="0"/>
                <a:cs typeface="Arial" panose="020B0604020202020204" pitchFamily="34" charset="0"/>
              </a:rPr>
              <a:t>bằng</a:t>
            </a:r>
            <a:r>
              <a:rPr lang="en-US" sz="1125" dirty="0">
                <a:solidFill>
                  <a:schemeClr val="accent1">
                    <a:lumMod val="75000"/>
                  </a:schemeClr>
                </a:solidFill>
                <a:latin typeface="Arial" panose="020B0604020202020204" pitchFamily="34" charset="0"/>
                <a:cs typeface="Arial" panose="020B0604020202020204" pitchFamily="34" charset="0"/>
              </a:rPr>
              <a:t> </a:t>
            </a:r>
            <a:r>
              <a:rPr lang="en-US" sz="1125" dirty="0" err="1">
                <a:solidFill>
                  <a:schemeClr val="accent1">
                    <a:lumMod val="75000"/>
                  </a:schemeClr>
                </a:solidFill>
                <a:latin typeface="Arial" panose="020B0604020202020204" pitchFamily="34" charset="0"/>
                <a:cs typeface="Arial" panose="020B0604020202020204" pitchFamily="34" charset="0"/>
              </a:rPr>
              <a:t>ứng</a:t>
            </a:r>
            <a:r>
              <a:rPr lang="en-US" sz="1125" dirty="0">
                <a:solidFill>
                  <a:schemeClr val="accent1">
                    <a:lumMod val="75000"/>
                  </a:schemeClr>
                </a:solidFill>
                <a:latin typeface="Arial" panose="020B0604020202020204" pitchFamily="34" charset="0"/>
                <a:cs typeface="Arial" panose="020B0604020202020204" pitchFamily="34" charset="0"/>
              </a:rPr>
              <a:t> </a:t>
            </a:r>
            <a:r>
              <a:rPr lang="en-US" sz="1125" dirty="0" err="1">
                <a:solidFill>
                  <a:schemeClr val="accent1">
                    <a:lumMod val="75000"/>
                  </a:schemeClr>
                </a:solidFill>
                <a:latin typeface="Arial" panose="020B0604020202020204" pitchFamily="34" charset="0"/>
                <a:cs typeface="Arial" panose="020B0604020202020204" pitchFamily="34" charset="0"/>
              </a:rPr>
              <a:t>dụng</a:t>
            </a:r>
            <a:r>
              <a:rPr lang="en-US" sz="1125" dirty="0">
                <a:solidFill>
                  <a:schemeClr val="accent1">
                    <a:lumMod val="75000"/>
                  </a:schemeClr>
                </a:solidFill>
                <a:latin typeface="Arial" panose="020B0604020202020204" pitchFamily="34" charset="0"/>
                <a:cs typeface="Arial" panose="020B0604020202020204" pitchFamily="34" charset="0"/>
              </a:rPr>
              <a:t> </a:t>
            </a:r>
            <a:r>
              <a:rPr lang="en-US" sz="1125" dirty="0" err="1">
                <a:solidFill>
                  <a:schemeClr val="accent1">
                    <a:lumMod val="75000"/>
                  </a:schemeClr>
                </a:solidFill>
                <a:latin typeface="Arial" panose="020B0604020202020204" pitchFamily="34" charset="0"/>
                <a:cs typeface="Arial" panose="020B0604020202020204" pitchFamily="34" charset="0"/>
              </a:rPr>
              <a:t>Zalo</a:t>
            </a:r>
            <a:endParaRPr lang="en-US" sz="1125" dirty="0">
              <a:solidFill>
                <a:schemeClr val="accent1">
                  <a:lumMod val="75000"/>
                </a:schemeClr>
              </a:solidFill>
              <a:latin typeface="Arial" panose="020B0604020202020204" pitchFamily="34" charset="0"/>
              <a:cs typeface="Arial" panose="020B0604020202020204" pitchFamily="34" charset="0"/>
            </a:endParaRPr>
          </a:p>
        </p:txBody>
      </p:sp>
      <p:sp>
        <p:nvSpPr>
          <p:cNvPr id="6" name="Arrow: Right 5">
            <a:extLst>
              <a:ext uri="{FF2B5EF4-FFF2-40B4-BE49-F238E27FC236}">
                <a16:creationId xmlns:a16="http://schemas.microsoft.com/office/drawing/2014/main" id="{0128DB68-9DA2-94A6-97CA-9C3C09A900ED}"/>
              </a:ext>
            </a:extLst>
          </p:cNvPr>
          <p:cNvSpPr/>
          <p:nvPr/>
        </p:nvSpPr>
        <p:spPr>
          <a:xfrm>
            <a:off x="4580362" y="2311103"/>
            <a:ext cx="469901" cy="4762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grpSp>
        <p:nvGrpSpPr>
          <p:cNvPr id="1043" name="Group 1042">
            <a:extLst>
              <a:ext uri="{FF2B5EF4-FFF2-40B4-BE49-F238E27FC236}">
                <a16:creationId xmlns:a16="http://schemas.microsoft.com/office/drawing/2014/main" id="{1C807E76-349C-6F52-1E59-8EFDBCD1059C}"/>
              </a:ext>
            </a:extLst>
          </p:cNvPr>
          <p:cNvGrpSpPr/>
          <p:nvPr/>
        </p:nvGrpSpPr>
        <p:grpSpPr>
          <a:xfrm>
            <a:off x="5554648" y="412510"/>
            <a:ext cx="2362151" cy="4316244"/>
            <a:chOff x="7044134" y="1899758"/>
            <a:chExt cx="2212581" cy="4415921"/>
          </a:xfrm>
        </p:grpSpPr>
        <p:grpSp>
          <p:nvGrpSpPr>
            <p:cNvPr id="1024" name="Group 1023">
              <a:extLst>
                <a:ext uri="{FF2B5EF4-FFF2-40B4-BE49-F238E27FC236}">
                  <a16:creationId xmlns:a16="http://schemas.microsoft.com/office/drawing/2014/main" id="{F569C5FB-56E6-08F0-A317-8C26D91467A6}"/>
                </a:ext>
              </a:extLst>
            </p:cNvPr>
            <p:cNvGrpSpPr/>
            <p:nvPr/>
          </p:nvGrpSpPr>
          <p:grpSpPr>
            <a:xfrm>
              <a:off x="7044134" y="1899758"/>
              <a:ext cx="2212581" cy="4415921"/>
              <a:chOff x="194553" y="-60776"/>
              <a:chExt cx="3492230" cy="6969876"/>
            </a:xfrm>
          </p:grpSpPr>
          <p:sp>
            <p:nvSpPr>
              <p:cNvPr id="1025" name="Graphic 2">
                <a:extLst>
                  <a:ext uri="{FF2B5EF4-FFF2-40B4-BE49-F238E27FC236}">
                    <a16:creationId xmlns:a16="http://schemas.microsoft.com/office/drawing/2014/main" id="{09877F89-F972-4108-9CC2-06B8BC0E407D}"/>
                  </a:ext>
                </a:extLst>
              </p:cNvPr>
              <p:cNvSpPr/>
              <p:nvPr/>
            </p:nvSpPr>
            <p:spPr>
              <a:xfrm>
                <a:off x="199959" y="-60776"/>
                <a:ext cx="3482957" cy="6969876"/>
              </a:xfrm>
              <a:custGeom>
                <a:avLst/>
                <a:gdLst>
                  <a:gd name="connsiteX0" fmla="*/ 2940654 w 3387838"/>
                  <a:gd name="connsiteY0" fmla="*/ 6858876 h 6858875"/>
                  <a:gd name="connsiteX1" fmla="*/ 447185 w 3387838"/>
                  <a:gd name="connsiteY1" fmla="*/ 6858876 h 6858875"/>
                  <a:gd name="connsiteX2" fmla="*/ 0 w 3387838"/>
                  <a:gd name="connsiteY2" fmla="*/ 6411691 h 6858875"/>
                  <a:gd name="connsiteX3" fmla="*/ 0 w 3387838"/>
                  <a:gd name="connsiteY3" fmla="*/ 447185 h 6858875"/>
                  <a:gd name="connsiteX4" fmla="*/ 447185 w 3387838"/>
                  <a:gd name="connsiteY4" fmla="*/ 0 h 6858875"/>
                  <a:gd name="connsiteX5" fmla="*/ 2940654 w 3387838"/>
                  <a:gd name="connsiteY5" fmla="*/ 0 h 6858875"/>
                  <a:gd name="connsiteX6" fmla="*/ 3387838 w 3387838"/>
                  <a:gd name="connsiteY6" fmla="*/ 447185 h 6858875"/>
                  <a:gd name="connsiteX7" fmla="*/ 3387838 w 3387838"/>
                  <a:gd name="connsiteY7" fmla="*/ 6411759 h 6858875"/>
                  <a:gd name="connsiteX8" fmla="*/ 2940654 w 3387838"/>
                  <a:gd name="connsiteY8" fmla="*/ 6858876 h 68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7838" h="6858875">
                    <a:moveTo>
                      <a:pt x="2940654" y="6858876"/>
                    </a:moveTo>
                    <a:lnTo>
                      <a:pt x="447185" y="6858876"/>
                    </a:lnTo>
                    <a:cubicBezTo>
                      <a:pt x="200216" y="6858876"/>
                      <a:pt x="0" y="6658660"/>
                      <a:pt x="0" y="6411691"/>
                    </a:cubicBezTo>
                    <a:lnTo>
                      <a:pt x="0" y="447185"/>
                    </a:lnTo>
                    <a:cubicBezTo>
                      <a:pt x="67" y="200216"/>
                      <a:pt x="200216" y="0"/>
                      <a:pt x="447185" y="0"/>
                    </a:cubicBezTo>
                    <a:lnTo>
                      <a:pt x="2940654" y="0"/>
                    </a:lnTo>
                    <a:cubicBezTo>
                      <a:pt x="3187622" y="0"/>
                      <a:pt x="3387838" y="200216"/>
                      <a:pt x="3387838" y="447185"/>
                    </a:cubicBezTo>
                    <a:lnTo>
                      <a:pt x="3387838" y="6411759"/>
                    </a:lnTo>
                    <a:cubicBezTo>
                      <a:pt x="3387771" y="6658660"/>
                      <a:pt x="3187555" y="6858876"/>
                      <a:pt x="2940654" y="6858876"/>
                    </a:cubicBezTo>
                    <a:close/>
                  </a:path>
                </a:pathLst>
              </a:custGeom>
              <a:solidFill>
                <a:srgbClr val="D0D4D8"/>
              </a:solidFill>
              <a:ln w="6728" cap="flat">
                <a:noFill/>
                <a:prstDash val="solid"/>
                <a:miter/>
              </a:ln>
            </p:spPr>
            <p:txBody>
              <a:bodyPr rtlCol="0" anchor="ctr"/>
              <a:lstStyle/>
              <a:p>
                <a:pPr defTabSz="685800">
                  <a:buClrTx/>
                  <a:defRPr/>
                </a:pPr>
                <a:endParaRPr lang="en-US" sz="1350">
                  <a:solidFill>
                    <a:prstClr val="black"/>
                  </a:solidFill>
                </a:endParaRPr>
              </a:p>
            </p:txBody>
          </p:sp>
          <p:sp>
            <p:nvSpPr>
              <p:cNvPr id="1027" name="Graphic 2">
                <a:extLst>
                  <a:ext uri="{FF2B5EF4-FFF2-40B4-BE49-F238E27FC236}">
                    <a16:creationId xmlns:a16="http://schemas.microsoft.com/office/drawing/2014/main" id="{A3883D97-3C07-37E2-490B-22AB55EF4247}"/>
                  </a:ext>
                </a:extLst>
              </p:cNvPr>
              <p:cNvSpPr/>
              <p:nvPr/>
            </p:nvSpPr>
            <p:spPr>
              <a:xfrm>
                <a:off x="246624" y="-24219"/>
                <a:ext cx="3389625" cy="6896695"/>
              </a:xfrm>
              <a:custGeom>
                <a:avLst/>
                <a:gdLst>
                  <a:gd name="connsiteX0" fmla="*/ 2858870 w 3305986"/>
                  <a:gd name="connsiteY0" fmla="*/ 6786860 h 6786860"/>
                  <a:gd name="connsiteX1" fmla="*/ 447185 w 3305986"/>
                  <a:gd name="connsiteY1" fmla="*/ 6786860 h 6786860"/>
                  <a:gd name="connsiteX2" fmla="*/ 0 w 3305986"/>
                  <a:gd name="connsiteY2" fmla="*/ 6339676 h 6786860"/>
                  <a:gd name="connsiteX3" fmla="*/ 0 w 3305986"/>
                  <a:gd name="connsiteY3" fmla="*/ 447185 h 6786860"/>
                  <a:gd name="connsiteX4" fmla="*/ 447185 w 3305986"/>
                  <a:gd name="connsiteY4" fmla="*/ 0 h 6786860"/>
                  <a:gd name="connsiteX5" fmla="*/ 2858802 w 3305986"/>
                  <a:gd name="connsiteY5" fmla="*/ 0 h 6786860"/>
                  <a:gd name="connsiteX6" fmla="*/ 3305987 w 3305986"/>
                  <a:gd name="connsiteY6" fmla="*/ 447185 h 6786860"/>
                  <a:gd name="connsiteX7" fmla="*/ 3305987 w 3305986"/>
                  <a:gd name="connsiteY7" fmla="*/ 6339743 h 6786860"/>
                  <a:gd name="connsiteX8" fmla="*/ 2858870 w 3305986"/>
                  <a:gd name="connsiteY8" fmla="*/ 6786860 h 678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5986" h="6786860">
                    <a:moveTo>
                      <a:pt x="2858870" y="6786860"/>
                    </a:moveTo>
                    <a:lnTo>
                      <a:pt x="447185" y="6786860"/>
                    </a:lnTo>
                    <a:cubicBezTo>
                      <a:pt x="200216" y="6786860"/>
                      <a:pt x="0" y="6586644"/>
                      <a:pt x="0" y="6339676"/>
                    </a:cubicBezTo>
                    <a:lnTo>
                      <a:pt x="0" y="447185"/>
                    </a:lnTo>
                    <a:cubicBezTo>
                      <a:pt x="0" y="200216"/>
                      <a:pt x="200216" y="0"/>
                      <a:pt x="447185" y="0"/>
                    </a:cubicBezTo>
                    <a:lnTo>
                      <a:pt x="2858802" y="0"/>
                    </a:lnTo>
                    <a:cubicBezTo>
                      <a:pt x="3105771" y="0"/>
                      <a:pt x="3305987" y="200216"/>
                      <a:pt x="3305987" y="447185"/>
                    </a:cubicBezTo>
                    <a:lnTo>
                      <a:pt x="3305987" y="6339743"/>
                    </a:lnTo>
                    <a:cubicBezTo>
                      <a:pt x="3305987" y="6586644"/>
                      <a:pt x="3105771" y="6786860"/>
                      <a:pt x="2858870" y="6786860"/>
                    </a:cubicBezTo>
                    <a:close/>
                  </a:path>
                </a:pathLst>
              </a:custGeom>
              <a:solidFill>
                <a:srgbClr val="070808"/>
              </a:solidFill>
              <a:ln w="6728" cap="flat">
                <a:noFill/>
                <a:prstDash val="solid"/>
                <a:miter/>
              </a:ln>
            </p:spPr>
            <p:txBody>
              <a:bodyPr rtlCol="0" anchor="ctr"/>
              <a:lstStyle/>
              <a:p>
                <a:pPr defTabSz="685800">
                  <a:buClrTx/>
                  <a:defRPr/>
                </a:pPr>
                <a:endParaRPr lang="en-US" sz="1350">
                  <a:solidFill>
                    <a:prstClr val="black"/>
                  </a:solidFill>
                </a:endParaRPr>
              </a:p>
            </p:txBody>
          </p:sp>
          <p:sp>
            <p:nvSpPr>
              <p:cNvPr id="1028" name="Graphic 2">
                <a:extLst>
                  <a:ext uri="{FF2B5EF4-FFF2-40B4-BE49-F238E27FC236}">
                    <a16:creationId xmlns:a16="http://schemas.microsoft.com/office/drawing/2014/main" id="{8C0D9EE8-BA39-AA6B-3818-43AF483387AC}"/>
                  </a:ext>
                </a:extLst>
              </p:cNvPr>
              <p:cNvSpPr/>
              <p:nvPr/>
            </p:nvSpPr>
            <p:spPr>
              <a:xfrm>
                <a:off x="328107" y="94555"/>
                <a:ext cx="3226661" cy="6659215"/>
              </a:xfrm>
              <a:custGeom>
                <a:avLst/>
                <a:gdLst>
                  <a:gd name="connsiteX0" fmla="*/ 2682906 w 3006269"/>
                  <a:gd name="connsiteY0" fmla="*/ 0 h 6553162"/>
                  <a:gd name="connsiteX1" fmla="*/ 2383121 w 3006269"/>
                  <a:gd name="connsiteY1" fmla="*/ 0 h 6553162"/>
                  <a:gd name="connsiteX2" fmla="*/ 2355366 w 3006269"/>
                  <a:gd name="connsiteY2" fmla="*/ 27755 h 6553162"/>
                  <a:gd name="connsiteX3" fmla="*/ 2355366 w 3006269"/>
                  <a:gd name="connsiteY3" fmla="*/ 27755 h 6553162"/>
                  <a:gd name="connsiteX4" fmla="*/ 2140599 w 3006269"/>
                  <a:gd name="connsiteY4" fmla="*/ 242523 h 6553162"/>
                  <a:gd name="connsiteX5" fmla="*/ 852197 w 3006269"/>
                  <a:gd name="connsiteY5" fmla="*/ 242523 h 6553162"/>
                  <a:gd name="connsiteX6" fmla="*/ 637430 w 3006269"/>
                  <a:gd name="connsiteY6" fmla="*/ 27755 h 6553162"/>
                  <a:gd name="connsiteX7" fmla="*/ 637430 w 3006269"/>
                  <a:gd name="connsiteY7" fmla="*/ 27755 h 6553162"/>
                  <a:gd name="connsiteX8" fmla="*/ 609675 w 3006269"/>
                  <a:gd name="connsiteY8" fmla="*/ 0 h 6553162"/>
                  <a:gd name="connsiteX9" fmla="*/ 323363 w 3006269"/>
                  <a:gd name="connsiteY9" fmla="*/ 0 h 6553162"/>
                  <a:gd name="connsiteX10" fmla="*/ 0 w 3006269"/>
                  <a:gd name="connsiteY10" fmla="*/ 323363 h 6553162"/>
                  <a:gd name="connsiteX11" fmla="*/ 0 w 3006269"/>
                  <a:gd name="connsiteY11" fmla="*/ 6229799 h 6553162"/>
                  <a:gd name="connsiteX12" fmla="*/ 323363 w 3006269"/>
                  <a:gd name="connsiteY12" fmla="*/ 6553163 h 6553162"/>
                  <a:gd name="connsiteX13" fmla="*/ 2682906 w 3006269"/>
                  <a:gd name="connsiteY13" fmla="*/ 6553163 h 6553162"/>
                  <a:gd name="connsiteX14" fmla="*/ 3006269 w 3006269"/>
                  <a:gd name="connsiteY14" fmla="*/ 6229799 h 6553162"/>
                  <a:gd name="connsiteX15" fmla="*/ 3006269 w 3006269"/>
                  <a:gd name="connsiteY15" fmla="*/ 323363 h 6553162"/>
                  <a:gd name="connsiteX16" fmla="*/ 2682906 w 3006269"/>
                  <a:gd name="connsiteY16" fmla="*/ 0 h 655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6269" h="6553162">
                    <a:moveTo>
                      <a:pt x="2682906" y="0"/>
                    </a:moveTo>
                    <a:lnTo>
                      <a:pt x="2383121" y="0"/>
                    </a:lnTo>
                    <a:cubicBezTo>
                      <a:pt x="2367761" y="0"/>
                      <a:pt x="2355366" y="12463"/>
                      <a:pt x="2355366" y="27755"/>
                    </a:cubicBezTo>
                    <a:lnTo>
                      <a:pt x="2355366" y="27755"/>
                    </a:lnTo>
                    <a:cubicBezTo>
                      <a:pt x="2355366" y="146322"/>
                      <a:pt x="2259233" y="242523"/>
                      <a:pt x="2140599" y="242523"/>
                    </a:cubicBezTo>
                    <a:lnTo>
                      <a:pt x="852197" y="242523"/>
                    </a:lnTo>
                    <a:cubicBezTo>
                      <a:pt x="733631" y="242523"/>
                      <a:pt x="637430" y="146389"/>
                      <a:pt x="637430" y="27755"/>
                    </a:cubicBezTo>
                    <a:lnTo>
                      <a:pt x="637430" y="27755"/>
                    </a:lnTo>
                    <a:cubicBezTo>
                      <a:pt x="637430" y="12396"/>
                      <a:pt x="624967" y="0"/>
                      <a:pt x="609675" y="0"/>
                    </a:cubicBezTo>
                    <a:lnTo>
                      <a:pt x="323363" y="0"/>
                    </a:lnTo>
                    <a:cubicBezTo>
                      <a:pt x="144772" y="0"/>
                      <a:pt x="0" y="144773"/>
                      <a:pt x="0" y="323363"/>
                    </a:cubicBezTo>
                    <a:lnTo>
                      <a:pt x="0" y="6229799"/>
                    </a:lnTo>
                    <a:cubicBezTo>
                      <a:pt x="0" y="6408390"/>
                      <a:pt x="144772" y="6553163"/>
                      <a:pt x="323363" y="6553163"/>
                    </a:cubicBezTo>
                    <a:lnTo>
                      <a:pt x="2682906" y="6553163"/>
                    </a:lnTo>
                    <a:cubicBezTo>
                      <a:pt x="2861497" y="6553163"/>
                      <a:pt x="3006269" y="6408390"/>
                      <a:pt x="3006269" y="6229799"/>
                    </a:cubicBezTo>
                    <a:lnTo>
                      <a:pt x="3006269" y="323363"/>
                    </a:lnTo>
                    <a:cubicBezTo>
                      <a:pt x="3006269" y="144773"/>
                      <a:pt x="2861497" y="0"/>
                      <a:pt x="2682906" y="0"/>
                    </a:cubicBezTo>
                    <a:close/>
                  </a:path>
                </a:pathLst>
              </a:custGeom>
              <a:gradFill>
                <a:gsLst>
                  <a:gs pos="0">
                    <a:srgbClr val="2CB091">
                      <a:lumMod val="60000"/>
                      <a:lumOff val="40000"/>
                    </a:srgbClr>
                  </a:gs>
                  <a:gs pos="100000">
                    <a:srgbClr val="1581BD">
                      <a:lumMod val="60000"/>
                      <a:lumOff val="40000"/>
                    </a:srgbClr>
                  </a:gs>
                </a:gsLst>
                <a:lin ang="16200000" scaled="1"/>
              </a:gradFill>
              <a:ln w="12700" cap="flat" cmpd="sng" algn="ctr">
                <a:noFill/>
                <a:prstDash val="solid"/>
                <a:miter lim="800000"/>
              </a:ln>
              <a:effectLst/>
            </p:spPr>
            <p:txBody>
              <a:bodyPr rtlCol="0" anchor="ctr"/>
              <a:lstStyle/>
              <a:p>
                <a:pPr algn="ctr" defTabSz="685800">
                  <a:buClrTx/>
                  <a:defRPr/>
                </a:pPr>
                <a:endParaRPr lang="en-US" sz="1350">
                  <a:solidFill>
                    <a:prstClr val="white"/>
                  </a:solidFill>
                  <a:cs typeface="+mn-cs"/>
                </a:endParaRPr>
              </a:p>
            </p:txBody>
          </p:sp>
          <p:sp>
            <p:nvSpPr>
              <p:cNvPr id="1029" name="Graphic 2">
                <a:extLst>
                  <a:ext uri="{FF2B5EF4-FFF2-40B4-BE49-F238E27FC236}">
                    <a16:creationId xmlns:a16="http://schemas.microsoft.com/office/drawing/2014/main" id="{B1669D36-A6F2-5C76-C38F-14F15225ADD2}"/>
                  </a:ext>
                </a:extLst>
              </p:cNvPr>
              <p:cNvSpPr/>
              <p:nvPr/>
            </p:nvSpPr>
            <p:spPr>
              <a:xfrm>
                <a:off x="195169" y="930694"/>
                <a:ext cx="24370" cy="237479"/>
              </a:xfrm>
              <a:custGeom>
                <a:avLst/>
                <a:gdLst>
                  <a:gd name="connsiteX0" fmla="*/ 15158 w 23982"/>
                  <a:gd name="connsiteY0" fmla="*/ 233697 h 233697"/>
                  <a:gd name="connsiteX1" fmla="*/ 0 w 23982"/>
                  <a:gd name="connsiteY1" fmla="*/ 233697 h 233697"/>
                  <a:gd name="connsiteX2" fmla="*/ 0 w 23982"/>
                  <a:gd name="connsiteY2" fmla="*/ 0 h 233697"/>
                  <a:gd name="connsiteX3" fmla="*/ 15158 w 23982"/>
                  <a:gd name="connsiteY3" fmla="*/ 0 h 233697"/>
                  <a:gd name="connsiteX4" fmla="*/ 23983 w 23982"/>
                  <a:gd name="connsiteY4" fmla="*/ 8825 h 233697"/>
                  <a:gd name="connsiteX5" fmla="*/ 23983 w 23982"/>
                  <a:gd name="connsiteY5" fmla="*/ 224805 h 233697"/>
                  <a:gd name="connsiteX6" fmla="*/ 15158 w 23982"/>
                  <a:gd name="connsiteY6" fmla="*/ 233697 h 23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82" h="233697">
                    <a:moveTo>
                      <a:pt x="15158" y="233697"/>
                    </a:moveTo>
                    <a:lnTo>
                      <a:pt x="0" y="233697"/>
                    </a:lnTo>
                    <a:lnTo>
                      <a:pt x="0" y="0"/>
                    </a:lnTo>
                    <a:lnTo>
                      <a:pt x="15158" y="0"/>
                    </a:lnTo>
                    <a:cubicBezTo>
                      <a:pt x="20008" y="0"/>
                      <a:pt x="23983" y="3975"/>
                      <a:pt x="23983" y="8825"/>
                    </a:cubicBezTo>
                    <a:lnTo>
                      <a:pt x="23983" y="224805"/>
                    </a:lnTo>
                    <a:cubicBezTo>
                      <a:pt x="23983" y="229723"/>
                      <a:pt x="20008" y="233697"/>
                      <a:pt x="15158" y="233697"/>
                    </a:cubicBezTo>
                    <a:close/>
                  </a:path>
                </a:pathLst>
              </a:custGeom>
              <a:solidFill>
                <a:srgbClr val="364551"/>
              </a:solidFill>
              <a:ln w="6728" cap="flat">
                <a:noFill/>
                <a:prstDash val="solid"/>
                <a:miter/>
              </a:ln>
            </p:spPr>
            <p:txBody>
              <a:bodyPr rtlCol="0" anchor="ctr"/>
              <a:lstStyle/>
              <a:p>
                <a:pPr defTabSz="685800">
                  <a:buClrTx/>
                  <a:defRPr/>
                </a:pPr>
                <a:endParaRPr lang="en-US" sz="1350">
                  <a:solidFill>
                    <a:prstClr val="black"/>
                  </a:solidFill>
                </a:endParaRPr>
              </a:p>
            </p:txBody>
          </p:sp>
          <p:sp>
            <p:nvSpPr>
              <p:cNvPr id="1030" name="Graphic 2">
                <a:extLst>
                  <a:ext uri="{FF2B5EF4-FFF2-40B4-BE49-F238E27FC236}">
                    <a16:creationId xmlns:a16="http://schemas.microsoft.com/office/drawing/2014/main" id="{B675877D-32BB-A313-B93E-3EB2CABB2D3F}"/>
                  </a:ext>
                </a:extLst>
              </p:cNvPr>
              <p:cNvSpPr/>
              <p:nvPr/>
            </p:nvSpPr>
            <p:spPr>
              <a:xfrm>
                <a:off x="195169" y="1440226"/>
                <a:ext cx="34021" cy="473657"/>
              </a:xfrm>
              <a:custGeom>
                <a:avLst/>
                <a:gdLst>
                  <a:gd name="connsiteX0" fmla="*/ 24656 w 33481"/>
                  <a:gd name="connsiteY0" fmla="*/ 466115 h 466115"/>
                  <a:gd name="connsiteX1" fmla="*/ 10105 w 33481"/>
                  <a:gd name="connsiteY1" fmla="*/ 466115 h 466115"/>
                  <a:gd name="connsiteX2" fmla="*/ 0 w 33481"/>
                  <a:gd name="connsiteY2" fmla="*/ 456010 h 466115"/>
                  <a:gd name="connsiteX3" fmla="*/ 0 w 33481"/>
                  <a:gd name="connsiteY3" fmla="*/ 10105 h 466115"/>
                  <a:gd name="connsiteX4" fmla="*/ 10105 w 33481"/>
                  <a:gd name="connsiteY4" fmla="*/ 0 h 466115"/>
                  <a:gd name="connsiteX5" fmla="*/ 24656 w 33481"/>
                  <a:gd name="connsiteY5" fmla="*/ 0 h 466115"/>
                  <a:gd name="connsiteX6" fmla="*/ 33482 w 33481"/>
                  <a:gd name="connsiteY6" fmla="*/ 8825 h 466115"/>
                  <a:gd name="connsiteX7" fmla="*/ 33482 w 33481"/>
                  <a:gd name="connsiteY7" fmla="*/ 457223 h 466115"/>
                  <a:gd name="connsiteX8" fmla="*/ 24656 w 33481"/>
                  <a:gd name="connsiteY8" fmla="*/ 466115 h 4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81" h="466115">
                    <a:moveTo>
                      <a:pt x="24656" y="466115"/>
                    </a:moveTo>
                    <a:lnTo>
                      <a:pt x="10105" y="466115"/>
                    </a:lnTo>
                    <a:cubicBezTo>
                      <a:pt x="4514" y="466115"/>
                      <a:pt x="0" y="461601"/>
                      <a:pt x="0" y="456010"/>
                    </a:cubicBezTo>
                    <a:lnTo>
                      <a:pt x="0" y="10105"/>
                    </a:lnTo>
                    <a:cubicBezTo>
                      <a:pt x="0" y="4514"/>
                      <a:pt x="4514" y="0"/>
                      <a:pt x="10105" y="0"/>
                    </a:cubicBezTo>
                    <a:lnTo>
                      <a:pt x="24656" y="0"/>
                    </a:lnTo>
                    <a:cubicBezTo>
                      <a:pt x="29507" y="0"/>
                      <a:pt x="33482" y="3975"/>
                      <a:pt x="33482" y="8825"/>
                    </a:cubicBezTo>
                    <a:lnTo>
                      <a:pt x="33482" y="457223"/>
                    </a:lnTo>
                    <a:cubicBezTo>
                      <a:pt x="33482" y="462140"/>
                      <a:pt x="29507" y="466115"/>
                      <a:pt x="24656" y="466115"/>
                    </a:cubicBezTo>
                    <a:close/>
                  </a:path>
                </a:pathLst>
              </a:custGeom>
              <a:solidFill>
                <a:srgbClr val="364551"/>
              </a:solidFill>
              <a:ln w="6728" cap="flat">
                <a:noFill/>
                <a:prstDash val="solid"/>
                <a:miter/>
              </a:ln>
            </p:spPr>
            <p:txBody>
              <a:bodyPr rtlCol="0" anchor="ctr"/>
              <a:lstStyle/>
              <a:p>
                <a:pPr defTabSz="685800">
                  <a:buClrTx/>
                  <a:defRPr/>
                </a:pPr>
                <a:endParaRPr lang="en-US" sz="1350">
                  <a:solidFill>
                    <a:prstClr val="black"/>
                  </a:solidFill>
                </a:endParaRPr>
              </a:p>
            </p:txBody>
          </p:sp>
          <p:sp>
            <p:nvSpPr>
              <p:cNvPr id="1031" name="Graphic 2">
                <a:extLst>
                  <a:ext uri="{FF2B5EF4-FFF2-40B4-BE49-F238E27FC236}">
                    <a16:creationId xmlns:a16="http://schemas.microsoft.com/office/drawing/2014/main" id="{6FA7803B-A163-7F53-6E84-D41EF5305D96}"/>
                  </a:ext>
                </a:extLst>
              </p:cNvPr>
              <p:cNvSpPr/>
              <p:nvPr/>
            </p:nvSpPr>
            <p:spPr>
              <a:xfrm>
                <a:off x="195237" y="1474249"/>
                <a:ext cx="19236" cy="396643"/>
              </a:xfrm>
              <a:custGeom>
                <a:avLst/>
                <a:gdLst>
                  <a:gd name="connsiteX0" fmla="*/ 17650 w 18930"/>
                  <a:gd name="connsiteY0" fmla="*/ 390327 h 390326"/>
                  <a:gd name="connsiteX1" fmla="*/ 1886 w 18930"/>
                  <a:gd name="connsiteY1" fmla="*/ 390327 h 390326"/>
                  <a:gd name="connsiteX2" fmla="*/ 0 w 18930"/>
                  <a:gd name="connsiteY2" fmla="*/ 388440 h 390326"/>
                  <a:gd name="connsiteX3" fmla="*/ 0 w 18930"/>
                  <a:gd name="connsiteY3" fmla="*/ 1886 h 390326"/>
                  <a:gd name="connsiteX4" fmla="*/ 1886 w 18930"/>
                  <a:gd name="connsiteY4" fmla="*/ 0 h 390326"/>
                  <a:gd name="connsiteX5" fmla="*/ 17650 w 18930"/>
                  <a:gd name="connsiteY5" fmla="*/ 0 h 390326"/>
                  <a:gd name="connsiteX6" fmla="*/ 18930 w 18930"/>
                  <a:gd name="connsiteY6" fmla="*/ 1280 h 390326"/>
                  <a:gd name="connsiteX7" fmla="*/ 18930 w 18930"/>
                  <a:gd name="connsiteY7" fmla="*/ 389047 h 390326"/>
                  <a:gd name="connsiteX8" fmla="*/ 17650 w 18930"/>
                  <a:gd name="connsiteY8" fmla="*/ 390327 h 39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0" h="390326">
                    <a:moveTo>
                      <a:pt x="17650" y="390327"/>
                    </a:moveTo>
                    <a:lnTo>
                      <a:pt x="1886" y="390327"/>
                    </a:lnTo>
                    <a:cubicBezTo>
                      <a:pt x="808" y="390327"/>
                      <a:pt x="0" y="389451"/>
                      <a:pt x="0" y="388440"/>
                    </a:cubicBezTo>
                    <a:lnTo>
                      <a:pt x="0" y="1886"/>
                    </a:lnTo>
                    <a:cubicBezTo>
                      <a:pt x="0" y="808"/>
                      <a:pt x="876" y="0"/>
                      <a:pt x="1886" y="0"/>
                    </a:cubicBezTo>
                    <a:lnTo>
                      <a:pt x="17650" y="0"/>
                    </a:lnTo>
                    <a:cubicBezTo>
                      <a:pt x="18324" y="0"/>
                      <a:pt x="18930" y="539"/>
                      <a:pt x="18930" y="1280"/>
                    </a:cubicBezTo>
                    <a:lnTo>
                      <a:pt x="18930" y="389047"/>
                    </a:lnTo>
                    <a:cubicBezTo>
                      <a:pt x="18930" y="389788"/>
                      <a:pt x="18324" y="390327"/>
                      <a:pt x="17650" y="390327"/>
                    </a:cubicBezTo>
                    <a:close/>
                  </a:path>
                </a:pathLst>
              </a:custGeom>
              <a:solidFill>
                <a:srgbClr val="FAFDFF"/>
              </a:solidFill>
              <a:ln w="6728" cap="flat">
                <a:noFill/>
                <a:prstDash val="solid"/>
                <a:miter/>
              </a:ln>
            </p:spPr>
            <p:txBody>
              <a:bodyPr rtlCol="0" anchor="ctr"/>
              <a:lstStyle/>
              <a:p>
                <a:pPr defTabSz="685800">
                  <a:buClrTx/>
                  <a:defRPr/>
                </a:pPr>
                <a:endParaRPr lang="en-US" sz="1350">
                  <a:solidFill>
                    <a:prstClr val="black"/>
                  </a:solidFill>
                </a:endParaRPr>
              </a:p>
            </p:txBody>
          </p:sp>
          <p:sp>
            <p:nvSpPr>
              <p:cNvPr id="1032" name="Graphic 2">
                <a:extLst>
                  <a:ext uri="{FF2B5EF4-FFF2-40B4-BE49-F238E27FC236}">
                    <a16:creationId xmlns:a16="http://schemas.microsoft.com/office/drawing/2014/main" id="{3F4C90F1-D88E-FE19-CCAA-BD9867F0D79B}"/>
                  </a:ext>
                </a:extLst>
              </p:cNvPr>
              <p:cNvSpPr/>
              <p:nvPr/>
            </p:nvSpPr>
            <p:spPr>
              <a:xfrm>
                <a:off x="194553" y="2072706"/>
                <a:ext cx="34021" cy="473657"/>
              </a:xfrm>
              <a:custGeom>
                <a:avLst/>
                <a:gdLst>
                  <a:gd name="connsiteX0" fmla="*/ 24656 w 33481"/>
                  <a:gd name="connsiteY0" fmla="*/ 466115 h 466114"/>
                  <a:gd name="connsiteX1" fmla="*/ 10105 w 33481"/>
                  <a:gd name="connsiteY1" fmla="*/ 466115 h 466114"/>
                  <a:gd name="connsiteX2" fmla="*/ 0 w 33481"/>
                  <a:gd name="connsiteY2" fmla="*/ 456010 h 466114"/>
                  <a:gd name="connsiteX3" fmla="*/ 0 w 33481"/>
                  <a:gd name="connsiteY3" fmla="*/ 10105 h 466114"/>
                  <a:gd name="connsiteX4" fmla="*/ 10105 w 33481"/>
                  <a:gd name="connsiteY4" fmla="*/ 0 h 466114"/>
                  <a:gd name="connsiteX5" fmla="*/ 24656 w 33481"/>
                  <a:gd name="connsiteY5" fmla="*/ 0 h 466114"/>
                  <a:gd name="connsiteX6" fmla="*/ 33482 w 33481"/>
                  <a:gd name="connsiteY6" fmla="*/ 8825 h 466114"/>
                  <a:gd name="connsiteX7" fmla="*/ 33482 w 33481"/>
                  <a:gd name="connsiteY7" fmla="*/ 457222 h 466114"/>
                  <a:gd name="connsiteX8" fmla="*/ 24656 w 33481"/>
                  <a:gd name="connsiteY8" fmla="*/ 466115 h 46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81" h="466114">
                    <a:moveTo>
                      <a:pt x="24656" y="466115"/>
                    </a:moveTo>
                    <a:lnTo>
                      <a:pt x="10105" y="466115"/>
                    </a:lnTo>
                    <a:cubicBezTo>
                      <a:pt x="4514" y="466115"/>
                      <a:pt x="0" y="461601"/>
                      <a:pt x="0" y="456010"/>
                    </a:cubicBezTo>
                    <a:lnTo>
                      <a:pt x="0" y="10105"/>
                    </a:lnTo>
                    <a:cubicBezTo>
                      <a:pt x="0" y="4514"/>
                      <a:pt x="4514" y="0"/>
                      <a:pt x="10105" y="0"/>
                    </a:cubicBezTo>
                    <a:lnTo>
                      <a:pt x="24656" y="0"/>
                    </a:lnTo>
                    <a:cubicBezTo>
                      <a:pt x="29507" y="0"/>
                      <a:pt x="33482" y="3975"/>
                      <a:pt x="33482" y="8825"/>
                    </a:cubicBezTo>
                    <a:lnTo>
                      <a:pt x="33482" y="457222"/>
                    </a:lnTo>
                    <a:cubicBezTo>
                      <a:pt x="33482" y="462208"/>
                      <a:pt x="29507" y="466115"/>
                      <a:pt x="24656" y="466115"/>
                    </a:cubicBezTo>
                    <a:close/>
                  </a:path>
                </a:pathLst>
              </a:custGeom>
              <a:solidFill>
                <a:srgbClr val="364551"/>
              </a:solidFill>
              <a:ln w="6728" cap="flat">
                <a:noFill/>
                <a:prstDash val="solid"/>
                <a:miter/>
              </a:ln>
            </p:spPr>
            <p:txBody>
              <a:bodyPr rtlCol="0" anchor="ctr"/>
              <a:lstStyle/>
              <a:p>
                <a:pPr defTabSz="685800">
                  <a:buClrTx/>
                  <a:defRPr/>
                </a:pPr>
                <a:endParaRPr lang="en-US" sz="1350">
                  <a:solidFill>
                    <a:prstClr val="black"/>
                  </a:solidFill>
                </a:endParaRPr>
              </a:p>
            </p:txBody>
          </p:sp>
          <p:sp>
            <p:nvSpPr>
              <p:cNvPr id="1033" name="Graphic 2">
                <a:extLst>
                  <a:ext uri="{FF2B5EF4-FFF2-40B4-BE49-F238E27FC236}">
                    <a16:creationId xmlns:a16="http://schemas.microsoft.com/office/drawing/2014/main" id="{B9137EBA-9852-9E47-BC87-CF33FD988C98}"/>
                  </a:ext>
                </a:extLst>
              </p:cNvPr>
              <p:cNvSpPr/>
              <p:nvPr/>
            </p:nvSpPr>
            <p:spPr>
              <a:xfrm>
                <a:off x="194553" y="2106730"/>
                <a:ext cx="19236" cy="396643"/>
              </a:xfrm>
              <a:custGeom>
                <a:avLst/>
                <a:gdLst>
                  <a:gd name="connsiteX0" fmla="*/ 17718 w 18930"/>
                  <a:gd name="connsiteY0" fmla="*/ 390327 h 390326"/>
                  <a:gd name="connsiteX1" fmla="*/ 1886 w 18930"/>
                  <a:gd name="connsiteY1" fmla="*/ 390327 h 390326"/>
                  <a:gd name="connsiteX2" fmla="*/ 0 w 18930"/>
                  <a:gd name="connsiteY2" fmla="*/ 388440 h 390326"/>
                  <a:gd name="connsiteX3" fmla="*/ 0 w 18930"/>
                  <a:gd name="connsiteY3" fmla="*/ 1886 h 390326"/>
                  <a:gd name="connsiteX4" fmla="*/ 1886 w 18930"/>
                  <a:gd name="connsiteY4" fmla="*/ 0 h 390326"/>
                  <a:gd name="connsiteX5" fmla="*/ 17650 w 18930"/>
                  <a:gd name="connsiteY5" fmla="*/ 0 h 390326"/>
                  <a:gd name="connsiteX6" fmla="*/ 18930 w 18930"/>
                  <a:gd name="connsiteY6" fmla="*/ 1280 h 390326"/>
                  <a:gd name="connsiteX7" fmla="*/ 18930 w 18930"/>
                  <a:gd name="connsiteY7" fmla="*/ 389047 h 390326"/>
                  <a:gd name="connsiteX8" fmla="*/ 17718 w 18930"/>
                  <a:gd name="connsiteY8" fmla="*/ 390327 h 39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0" h="390326">
                    <a:moveTo>
                      <a:pt x="17718" y="390327"/>
                    </a:moveTo>
                    <a:lnTo>
                      <a:pt x="1886" y="390327"/>
                    </a:lnTo>
                    <a:cubicBezTo>
                      <a:pt x="808" y="390327"/>
                      <a:pt x="0" y="389451"/>
                      <a:pt x="0" y="388440"/>
                    </a:cubicBezTo>
                    <a:lnTo>
                      <a:pt x="0" y="1886"/>
                    </a:lnTo>
                    <a:cubicBezTo>
                      <a:pt x="0" y="808"/>
                      <a:pt x="876" y="0"/>
                      <a:pt x="1886" y="0"/>
                    </a:cubicBezTo>
                    <a:lnTo>
                      <a:pt x="17650" y="0"/>
                    </a:lnTo>
                    <a:cubicBezTo>
                      <a:pt x="18324" y="0"/>
                      <a:pt x="18930" y="539"/>
                      <a:pt x="18930" y="1280"/>
                    </a:cubicBezTo>
                    <a:lnTo>
                      <a:pt x="18930" y="389047"/>
                    </a:lnTo>
                    <a:cubicBezTo>
                      <a:pt x="18930" y="389788"/>
                      <a:pt x="18391" y="390327"/>
                      <a:pt x="17718" y="390327"/>
                    </a:cubicBezTo>
                    <a:close/>
                  </a:path>
                </a:pathLst>
              </a:custGeom>
              <a:solidFill>
                <a:srgbClr val="FAFDFF"/>
              </a:solidFill>
              <a:ln w="6728" cap="flat">
                <a:noFill/>
                <a:prstDash val="solid"/>
                <a:miter/>
              </a:ln>
            </p:spPr>
            <p:txBody>
              <a:bodyPr rtlCol="0" anchor="ctr"/>
              <a:lstStyle/>
              <a:p>
                <a:pPr defTabSz="685800">
                  <a:buClrTx/>
                  <a:defRPr/>
                </a:pPr>
                <a:endParaRPr lang="en-US" sz="1350">
                  <a:solidFill>
                    <a:prstClr val="black"/>
                  </a:solidFill>
                </a:endParaRPr>
              </a:p>
            </p:txBody>
          </p:sp>
          <p:sp>
            <p:nvSpPr>
              <p:cNvPr id="1034" name="Graphic 2">
                <a:extLst>
                  <a:ext uri="{FF2B5EF4-FFF2-40B4-BE49-F238E27FC236}">
                    <a16:creationId xmlns:a16="http://schemas.microsoft.com/office/drawing/2014/main" id="{1EB9A718-E831-B350-FAD1-1E57806F515B}"/>
                  </a:ext>
                </a:extLst>
              </p:cNvPr>
              <p:cNvSpPr/>
              <p:nvPr/>
            </p:nvSpPr>
            <p:spPr>
              <a:xfrm>
                <a:off x="3652762" y="1599116"/>
                <a:ext cx="34021" cy="766588"/>
              </a:xfrm>
              <a:custGeom>
                <a:avLst/>
                <a:gdLst>
                  <a:gd name="connsiteX0" fmla="*/ 24656 w 33481"/>
                  <a:gd name="connsiteY0" fmla="*/ 754380 h 754380"/>
                  <a:gd name="connsiteX1" fmla="*/ 10105 w 33481"/>
                  <a:gd name="connsiteY1" fmla="*/ 754380 h 754380"/>
                  <a:gd name="connsiteX2" fmla="*/ 0 w 33481"/>
                  <a:gd name="connsiteY2" fmla="*/ 744275 h 754380"/>
                  <a:gd name="connsiteX3" fmla="*/ 0 w 33481"/>
                  <a:gd name="connsiteY3" fmla="*/ 10105 h 754380"/>
                  <a:gd name="connsiteX4" fmla="*/ 10105 w 33481"/>
                  <a:gd name="connsiteY4" fmla="*/ 0 h 754380"/>
                  <a:gd name="connsiteX5" fmla="*/ 24656 w 33481"/>
                  <a:gd name="connsiteY5" fmla="*/ 0 h 754380"/>
                  <a:gd name="connsiteX6" fmla="*/ 33482 w 33481"/>
                  <a:gd name="connsiteY6" fmla="*/ 8825 h 754380"/>
                  <a:gd name="connsiteX7" fmla="*/ 33482 w 33481"/>
                  <a:gd name="connsiteY7" fmla="*/ 745555 h 754380"/>
                  <a:gd name="connsiteX8" fmla="*/ 24656 w 33481"/>
                  <a:gd name="connsiteY8" fmla="*/ 754380 h 75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81" h="754380">
                    <a:moveTo>
                      <a:pt x="24656" y="754380"/>
                    </a:moveTo>
                    <a:lnTo>
                      <a:pt x="10105" y="754380"/>
                    </a:lnTo>
                    <a:cubicBezTo>
                      <a:pt x="4514" y="754380"/>
                      <a:pt x="0" y="749866"/>
                      <a:pt x="0" y="744275"/>
                    </a:cubicBezTo>
                    <a:lnTo>
                      <a:pt x="0" y="10105"/>
                    </a:lnTo>
                    <a:cubicBezTo>
                      <a:pt x="0" y="4514"/>
                      <a:pt x="4514" y="0"/>
                      <a:pt x="10105" y="0"/>
                    </a:cubicBezTo>
                    <a:lnTo>
                      <a:pt x="24656" y="0"/>
                    </a:lnTo>
                    <a:cubicBezTo>
                      <a:pt x="29507" y="0"/>
                      <a:pt x="33482" y="3975"/>
                      <a:pt x="33482" y="8825"/>
                    </a:cubicBezTo>
                    <a:lnTo>
                      <a:pt x="33482" y="745555"/>
                    </a:lnTo>
                    <a:cubicBezTo>
                      <a:pt x="33482" y="750405"/>
                      <a:pt x="29507" y="754380"/>
                      <a:pt x="24656" y="754380"/>
                    </a:cubicBezTo>
                    <a:close/>
                  </a:path>
                </a:pathLst>
              </a:custGeom>
              <a:solidFill>
                <a:srgbClr val="8A9096"/>
              </a:solidFill>
              <a:ln w="6728" cap="flat">
                <a:noFill/>
                <a:prstDash val="solid"/>
                <a:miter/>
              </a:ln>
            </p:spPr>
            <p:txBody>
              <a:bodyPr rtlCol="0" anchor="ctr"/>
              <a:lstStyle/>
              <a:p>
                <a:pPr defTabSz="685800">
                  <a:buClrTx/>
                  <a:defRPr/>
                </a:pPr>
                <a:endParaRPr lang="en-US" sz="1350">
                  <a:solidFill>
                    <a:prstClr val="black"/>
                  </a:solidFill>
                </a:endParaRPr>
              </a:p>
            </p:txBody>
          </p:sp>
          <p:sp>
            <p:nvSpPr>
              <p:cNvPr id="1035" name="Graphic 2">
                <a:extLst>
                  <a:ext uri="{FF2B5EF4-FFF2-40B4-BE49-F238E27FC236}">
                    <a16:creationId xmlns:a16="http://schemas.microsoft.com/office/drawing/2014/main" id="{5CC29C59-7744-2839-09D7-CF945D216974}"/>
                  </a:ext>
                </a:extLst>
              </p:cNvPr>
              <p:cNvSpPr/>
              <p:nvPr/>
            </p:nvSpPr>
            <p:spPr>
              <a:xfrm>
                <a:off x="3667547" y="1654223"/>
                <a:ext cx="19236" cy="641928"/>
              </a:xfrm>
              <a:custGeom>
                <a:avLst/>
                <a:gdLst>
                  <a:gd name="connsiteX0" fmla="*/ 17650 w 18930"/>
                  <a:gd name="connsiteY0" fmla="*/ 631704 h 631704"/>
                  <a:gd name="connsiteX1" fmla="*/ 1886 w 18930"/>
                  <a:gd name="connsiteY1" fmla="*/ 631704 h 631704"/>
                  <a:gd name="connsiteX2" fmla="*/ 0 w 18930"/>
                  <a:gd name="connsiteY2" fmla="*/ 629818 h 631704"/>
                  <a:gd name="connsiteX3" fmla="*/ 0 w 18930"/>
                  <a:gd name="connsiteY3" fmla="*/ 1886 h 631704"/>
                  <a:gd name="connsiteX4" fmla="*/ 1886 w 18930"/>
                  <a:gd name="connsiteY4" fmla="*/ 0 h 631704"/>
                  <a:gd name="connsiteX5" fmla="*/ 17650 w 18930"/>
                  <a:gd name="connsiteY5" fmla="*/ 0 h 631704"/>
                  <a:gd name="connsiteX6" fmla="*/ 18930 w 18930"/>
                  <a:gd name="connsiteY6" fmla="*/ 1280 h 631704"/>
                  <a:gd name="connsiteX7" fmla="*/ 18930 w 18930"/>
                  <a:gd name="connsiteY7" fmla="*/ 630491 h 631704"/>
                  <a:gd name="connsiteX8" fmla="*/ 17650 w 18930"/>
                  <a:gd name="connsiteY8" fmla="*/ 631704 h 63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0" h="631704">
                    <a:moveTo>
                      <a:pt x="17650" y="631704"/>
                    </a:moveTo>
                    <a:lnTo>
                      <a:pt x="1886" y="631704"/>
                    </a:lnTo>
                    <a:cubicBezTo>
                      <a:pt x="808" y="631704"/>
                      <a:pt x="0" y="630828"/>
                      <a:pt x="0" y="629818"/>
                    </a:cubicBezTo>
                    <a:lnTo>
                      <a:pt x="0" y="1886"/>
                    </a:lnTo>
                    <a:cubicBezTo>
                      <a:pt x="0" y="808"/>
                      <a:pt x="876" y="0"/>
                      <a:pt x="1886" y="0"/>
                    </a:cubicBezTo>
                    <a:lnTo>
                      <a:pt x="17650" y="0"/>
                    </a:lnTo>
                    <a:cubicBezTo>
                      <a:pt x="18324" y="0"/>
                      <a:pt x="18930" y="539"/>
                      <a:pt x="18930" y="1280"/>
                    </a:cubicBezTo>
                    <a:lnTo>
                      <a:pt x="18930" y="630491"/>
                    </a:lnTo>
                    <a:cubicBezTo>
                      <a:pt x="18863" y="631098"/>
                      <a:pt x="18324" y="631704"/>
                      <a:pt x="17650" y="631704"/>
                    </a:cubicBezTo>
                    <a:close/>
                  </a:path>
                </a:pathLst>
              </a:custGeom>
              <a:solidFill>
                <a:srgbClr val="4A4C4D"/>
              </a:solidFill>
              <a:ln w="6728" cap="flat">
                <a:noFill/>
                <a:prstDash val="solid"/>
                <a:miter/>
              </a:ln>
            </p:spPr>
            <p:txBody>
              <a:bodyPr rtlCol="0" anchor="ctr"/>
              <a:lstStyle/>
              <a:p>
                <a:pPr defTabSz="685800">
                  <a:buClrTx/>
                  <a:defRPr/>
                </a:pPr>
                <a:endParaRPr lang="en-US" sz="1350">
                  <a:solidFill>
                    <a:prstClr val="black"/>
                  </a:solidFill>
                </a:endParaRPr>
              </a:p>
            </p:txBody>
          </p:sp>
          <p:sp>
            <p:nvSpPr>
              <p:cNvPr id="1036" name="Graphic 2">
                <a:extLst>
                  <a:ext uri="{FF2B5EF4-FFF2-40B4-BE49-F238E27FC236}">
                    <a16:creationId xmlns:a16="http://schemas.microsoft.com/office/drawing/2014/main" id="{1F4AA6F9-D405-4754-7D68-7D6FAEE304AA}"/>
                  </a:ext>
                </a:extLst>
              </p:cNvPr>
              <p:cNvSpPr/>
              <p:nvPr/>
            </p:nvSpPr>
            <p:spPr>
              <a:xfrm>
                <a:off x="3659264" y="3202804"/>
                <a:ext cx="27519" cy="525345"/>
              </a:xfrm>
              <a:custGeom>
                <a:avLst/>
                <a:gdLst>
                  <a:gd name="connsiteX0" fmla="*/ 18257 w 27081"/>
                  <a:gd name="connsiteY0" fmla="*/ 516977 h 516977"/>
                  <a:gd name="connsiteX1" fmla="*/ 10105 w 27081"/>
                  <a:gd name="connsiteY1" fmla="*/ 516977 h 516977"/>
                  <a:gd name="connsiteX2" fmla="*/ 0 w 27081"/>
                  <a:gd name="connsiteY2" fmla="*/ 506872 h 516977"/>
                  <a:gd name="connsiteX3" fmla="*/ 0 w 27081"/>
                  <a:gd name="connsiteY3" fmla="*/ 10105 h 516977"/>
                  <a:gd name="connsiteX4" fmla="*/ 10105 w 27081"/>
                  <a:gd name="connsiteY4" fmla="*/ 0 h 516977"/>
                  <a:gd name="connsiteX5" fmla="*/ 18257 w 27081"/>
                  <a:gd name="connsiteY5" fmla="*/ 0 h 516977"/>
                  <a:gd name="connsiteX6" fmla="*/ 27082 w 27081"/>
                  <a:gd name="connsiteY6" fmla="*/ 8825 h 516977"/>
                  <a:gd name="connsiteX7" fmla="*/ 27082 w 27081"/>
                  <a:gd name="connsiteY7" fmla="*/ 508152 h 516977"/>
                  <a:gd name="connsiteX8" fmla="*/ 18257 w 27081"/>
                  <a:gd name="connsiteY8" fmla="*/ 516977 h 51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1" h="516977">
                    <a:moveTo>
                      <a:pt x="18257" y="516977"/>
                    </a:moveTo>
                    <a:lnTo>
                      <a:pt x="10105" y="516977"/>
                    </a:lnTo>
                    <a:cubicBezTo>
                      <a:pt x="4514" y="516977"/>
                      <a:pt x="0" y="512464"/>
                      <a:pt x="0" y="506872"/>
                    </a:cubicBezTo>
                    <a:lnTo>
                      <a:pt x="0" y="10105"/>
                    </a:lnTo>
                    <a:cubicBezTo>
                      <a:pt x="0" y="4514"/>
                      <a:pt x="4514" y="0"/>
                      <a:pt x="10105" y="0"/>
                    </a:cubicBezTo>
                    <a:lnTo>
                      <a:pt x="18257" y="0"/>
                    </a:lnTo>
                    <a:cubicBezTo>
                      <a:pt x="23107" y="0"/>
                      <a:pt x="27082" y="3975"/>
                      <a:pt x="27082" y="8825"/>
                    </a:cubicBezTo>
                    <a:lnTo>
                      <a:pt x="27082" y="508152"/>
                    </a:lnTo>
                    <a:cubicBezTo>
                      <a:pt x="27082" y="513003"/>
                      <a:pt x="23107" y="516977"/>
                      <a:pt x="18257" y="516977"/>
                    </a:cubicBezTo>
                    <a:close/>
                  </a:path>
                </a:pathLst>
              </a:custGeom>
              <a:solidFill>
                <a:srgbClr val="8A9096"/>
              </a:solidFill>
              <a:ln w="6728" cap="flat">
                <a:noFill/>
                <a:prstDash val="solid"/>
                <a:miter/>
              </a:ln>
            </p:spPr>
            <p:txBody>
              <a:bodyPr rtlCol="0" anchor="ctr"/>
              <a:lstStyle/>
              <a:p>
                <a:pPr defTabSz="685800">
                  <a:buClrTx/>
                  <a:defRPr/>
                </a:pPr>
                <a:endParaRPr lang="en-US" sz="1350">
                  <a:solidFill>
                    <a:prstClr val="black"/>
                  </a:solidFill>
                </a:endParaRPr>
              </a:p>
            </p:txBody>
          </p:sp>
          <p:sp>
            <p:nvSpPr>
              <p:cNvPr id="1037" name="Graphic 2">
                <a:extLst>
                  <a:ext uri="{FF2B5EF4-FFF2-40B4-BE49-F238E27FC236}">
                    <a16:creationId xmlns:a16="http://schemas.microsoft.com/office/drawing/2014/main" id="{D06B41E1-CFD5-5B56-5813-4B2147C09640}"/>
                  </a:ext>
                </a:extLst>
              </p:cNvPr>
              <p:cNvSpPr/>
              <p:nvPr/>
            </p:nvSpPr>
            <p:spPr>
              <a:xfrm>
                <a:off x="3671176" y="3240524"/>
                <a:ext cx="15607" cy="439908"/>
              </a:xfrm>
              <a:custGeom>
                <a:avLst/>
                <a:gdLst>
                  <a:gd name="connsiteX0" fmla="*/ 14080 w 15359"/>
                  <a:gd name="connsiteY0" fmla="*/ 432903 h 432902"/>
                  <a:gd name="connsiteX1" fmla="*/ 1886 w 15359"/>
                  <a:gd name="connsiteY1" fmla="*/ 432903 h 432902"/>
                  <a:gd name="connsiteX2" fmla="*/ 0 w 15359"/>
                  <a:gd name="connsiteY2" fmla="*/ 431016 h 432902"/>
                  <a:gd name="connsiteX3" fmla="*/ 0 w 15359"/>
                  <a:gd name="connsiteY3" fmla="*/ 1886 h 432902"/>
                  <a:gd name="connsiteX4" fmla="*/ 1886 w 15359"/>
                  <a:gd name="connsiteY4" fmla="*/ 0 h 432902"/>
                  <a:gd name="connsiteX5" fmla="*/ 14080 w 15359"/>
                  <a:gd name="connsiteY5" fmla="*/ 0 h 432902"/>
                  <a:gd name="connsiteX6" fmla="*/ 15360 w 15359"/>
                  <a:gd name="connsiteY6" fmla="*/ 1280 h 432902"/>
                  <a:gd name="connsiteX7" fmla="*/ 15360 w 15359"/>
                  <a:gd name="connsiteY7" fmla="*/ 431690 h 432902"/>
                  <a:gd name="connsiteX8" fmla="*/ 14080 w 15359"/>
                  <a:gd name="connsiteY8" fmla="*/ 432903 h 4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59" h="432902">
                    <a:moveTo>
                      <a:pt x="14080" y="432903"/>
                    </a:moveTo>
                    <a:lnTo>
                      <a:pt x="1886" y="432903"/>
                    </a:lnTo>
                    <a:cubicBezTo>
                      <a:pt x="808" y="432903"/>
                      <a:pt x="0" y="432027"/>
                      <a:pt x="0" y="431016"/>
                    </a:cubicBezTo>
                    <a:lnTo>
                      <a:pt x="0" y="1886"/>
                    </a:lnTo>
                    <a:cubicBezTo>
                      <a:pt x="0" y="808"/>
                      <a:pt x="876" y="0"/>
                      <a:pt x="1886" y="0"/>
                    </a:cubicBezTo>
                    <a:lnTo>
                      <a:pt x="14080" y="0"/>
                    </a:lnTo>
                    <a:cubicBezTo>
                      <a:pt x="14753" y="0"/>
                      <a:pt x="15360" y="539"/>
                      <a:pt x="15360" y="1280"/>
                    </a:cubicBezTo>
                    <a:lnTo>
                      <a:pt x="15360" y="431690"/>
                    </a:lnTo>
                    <a:cubicBezTo>
                      <a:pt x="15360" y="432364"/>
                      <a:pt x="14821" y="432903"/>
                      <a:pt x="14080" y="432903"/>
                    </a:cubicBezTo>
                    <a:close/>
                  </a:path>
                </a:pathLst>
              </a:custGeom>
              <a:solidFill>
                <a:srgbClr val="4A4C4D"/>
              </a:solidFill>
              <a:ln w="6728" cap="flat">
                <a:noFill/>
                <a:prstDash val="solid"/>
                <a:miter/>
              </a:ln>
            </p:spPr>
            <p:txBody>
              <a:bodyPr rtlCol="0" anchor="ctr"/>
              <a:lstStyle/>
              <a:p>
                <a:pPr defTabSz="685800">
                  <a:buClrTx/>
                  <a:defRPr/>
                </a:pPr>
                <a:endParaRPr lang="en-US" sz="1350">
                  <a:solidFill>
                    <a:prstClr val="black"/>
                  </a:solidFill>
                </a:endParaRPr>
              </a:p>
            </p:txBody>
          </p:sp>
          <p:sp>
            <p:nvSpPr>
              <p:cNvPr id="1038" name="Oval 1037">
                <a:extLst>
                  <a:ext uri="{FF2B5EF4-FFF2-40B4-BE49-F238E27FC236}">
                    <a16:creationId xmlns:a16="http://schemas.microsoft.com/office/drawing/2014/main" id="{3F496C12-0A60-8586-0F8E-FCEA04A232BE}"/>
                  </a:ext>
                </a:extLst>
              </p:cNvPr>
              <p:cNvSpPr>
                <a:spLocks noChangeAspect="1"/>
              </p:cNvSpPr>
              <p:nvPr/>
            </p:nvSpPr>
            <p:spPr>
              <a:xfrm>
                <a:off x="2513121" y="82744"/>
                <a:ext cx="162006" cy="162006"/>
              </a:xfrm>
              <a:prstGeom prst="ellipse">
                <a:avLst/>
              </a:prstGeom>
              <a:solidFill>
                <a:sysClr val="window" lastClr="FFFFFF">
                  <a:lumMod val="65000"/>
                </a:sysClr>
              </a:solidFill>
              <a:ln w="12700" cap="flat" cmpd="sng" algn="ctr">
                <a:noFill/>
                <a:prstDash val="solid"/>
                <a:miter lim="800000"/>
              </a:ln>
              <a:effectLst/>
            </p:spPr>
            <p:txBody>
              <a:bodyPr rtlCol="0" anchor="ctr"/>
              <a:lstStyle/>
              <a:p>
                <a:pPr algn="ctr" defTabSz="685800">
                  <a:buClrTx/>
                  <a:defRPr/>
                </a:pPr>
                <a:endParaRPr lang="en-US" sz="1350">
                  <a:solidFill>
                    <a:prstClr val="white"/>
                  </a:solidFill>
                  <a:cs typeface="+mn-cs"/>
                </a:endParaRPr>
              </a:p>
            </p:txBody>
          </p:sp>
          <p:sp>
            <p:nvSpPr>
              <p:cNvPr id="1039" name="Oval 1038">
                <a:extLst>
                  <a:ext uri="{FF2B5EF4-FFF2-40B4-BE49-F238E27FC236}">
                    <a16:creationId xmlns:a16="http://schemas.microsoft.com/office/drawing/2014/main" id="{7229216B-21B5-9C0E-99DC-6774404EDF86}"/>
                  </a:ext>
                </a:extLst>
              </p:cNvPr>
              <p:cNvSpPr>
                <a:spLocks noChangeAspect="1"/>
              </p:cNvSpPr>
              <p:nvPr/>
            </p:nvSpPr>
            <p:spPr>
              <a:xfrm>
                <a:off x="2523246" y="92869"/>
                <a:ext cx="141755" cy="141755"/>
              </a:xfrm>
              <a:prstGeom prst="ellipse">
                <a:avLst/>
              </a:prstGeom>
              <a:solidFill>
                <a:srgbClr val="070808"/>
              </a:solidFill>
              <a:ln w="6728"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defTabSz="685800">
                  <a:buClrTx/>
                  <a:defRPr/>
                </a:pPr>
                <a:endParaRPr lang="en-US" sz="1350">
                  <a:solidFill>
                    <a:prstClr val="black"/>
                  </a:solidFill>
                </a:endParaRPr>
              </a:p>
            </p:txBody>
          </p:sp>
          <p:sp>
            <p:nvSpPr>
              <p:cNvPr id="1040" name="Oval 1039">
                <a:extLst>
                  <a:ext uri="{FF2B5EF4-FFF2-40B4-BE49-F238E27FC236}">
                    <a16:creationId xmlns:a16="http://schemas.microsoft.com/office/drawing/2014/main" id="{67413802-9B46-B343-F464-91841D134DB5}"/>
                  </a:ext>
                </a:extLst>
              </p:cNvPr>
              <p:cNvSpPr/>
              <p:nvPr/>
            </p:nvSpPr>
            <p:spPr>
              <a:xfrm>
                <a:off x="2559090" y="128713"/>
                <a:ext cx="70067" cy="70067"/>
              </a:xfrm>
              <a:prstGeom prst="ellipse">
                <a:avLst/>
              </a:prstGeom>
              <a:solidFill>
                <a:sysClr val="windowText" lastClr="000000">
                  <a:lumMod val="85000"/>
                  <a:lumOff val="15000"/>
                </a:sysClr>
              </a:solidFill>
              <a:ln w="6728"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defTabSz="685800">
                  <a:buClrTx/>
                  <a:defRPr/>
                </a:pPr>
                <a:endParaRPr lang="en-US" sz="1350">
                  <a:solidFill>
                    <a:prstClr val="black"/>
                  </a:solidFill>
                </a:endParaRPr>
              </a:p>
            </p:txBody>
          </p:sp>
          <p:sp>
            <p:nvSpPr>
              <p:cNvPr id="1041" name="Oval 1040">
                <a:extLst>
                  <a:ext uri="{FF2B5EF4-FFF2-40B4-BE49-F238E27FC236}">
                    <a16:creationId xmlns:a16="http://schemas.microsoft.com/office/drawing/2014/main" id="{55EBCF79-AAF5-55C9-7DBC-B5741B9CDCC5}"/>
                  </a:ext>
                </a:extLst>
              </p:cNvPr>
              <p:cNvSpPr/>
              <p:nvPr/>
            </p:nvSpPr>
            <p:spPr>
              <a:xfrm>
                <a:off x="2575540" y="145164"/>
                <a:ext cx="37168" cy="37168"/>
              </a:xfrm>
              <a:prstGeom prst="ellipse">
                <a:avLst/>
              </a:prstGeom>
              <a:solidFill>
                <a:srgbClr val="081422"/>
              </a:solidFill>
              <a:ln w="6728"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defTabSz="685800">
                  <a:buClrTx/>
                  <a:defRPr/>
                </a:pPr>
                <a:endParaRPr lang="en-US" sz="1350">
                  <a:solidFill>
                    <a:prstClr val="black"/>
                  </a:solidFill>
                </a:endParaRPr>
              </a:p>
            </p:txBody>
          </p:sp>
          <p:sp>
            <p:nvSpPr>
              <p:cNvPr id="1042" name="Graphic 2">
                <a:extLst>
                  <a:ext uri="{FF2B5EF4-FFF2-40B4-BE49-F238E27FC236}">
                    <a16:creationId xmlns:a16="http://schemas.microsoft.com/office/drawing/2014/main" id="{40C5A6AB-2FA3-1E03-5BF2-BAB3607F67B8}"/>
                  </a:ext>
                </a:extLst>
              </p:cNvPr>
              <p:cNvSpPr/>
              <p:nvPr userDrawn="1"/>
            </p:nvSpPr>
            <p:spPr>
              <a:xfrm flipH="1">
                <a:off x="197587" y="959006"/>
                <a:ext cx="12938" cy="180855"/>
              </a:xfrm>
              <a:custGeom>
                <a:avLst/>
                <a:gdLst>
                  <a:gd name="connsiteX0" fmla="*/ 17650 w 18930"/>
                  <a:gd name="connsiteY0" fmla="*/ 390327 h 390326"/>
                  <a:gd name="connsiteX1" fmla="*/ 1886 w 18930"/>
                  <a:gd name="connsiteY1" fmla="*/ 390327 h 390326"/>
                  <a:gd name="connsiteX2" fmla="*/ 0 w 18930"/>
                  <a:gd name="connsiteY2" fmla="*/ 388440 h 390326"/>
                  <a:gd name="connsiteX3" fmla="*/ 0 w 18930"/>
                  <a:gd name="connsiteY3" fmla="*/ 1886 h 390326"/>
                  <a:gd name="connsiteX4" fmla="*/ 1886 w 18930"/>
                  <a:gd name="connsiteY4" fmla="*/ 0 h 390326"/>
                  <a:gd name="connsiteX5" fmla="*/ 17650 w 18930"/>
                  <a:gd name="connsiteY5" fmla="*/ 0 h 390326"/>
                  <a:gd name="connsiteX6" fmla="*/ 18930 w 18930"/>
                  <a:gd name="connsiteY6" fmla="*/ 1280 h 390326"/>
                  <a:gd name="connsiteX7" fmla="*/ 18930 w 18930"/>
                  <a:gd name="connsiteY7" fmla="*/ 389047 h 390326"/>
                  <a:gd name="connsiteX8" fmla="*/ 17650 w 18930"/>
                  <a:gd name="connsiteY8" fmla="*/ 390327 h 39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0" h="390326">
                    <a:moveTo>
                      <a:pt x="17650" y="390327"/>
                    </a:moveTo>
                    <a:lnTo>
                      <a:pt x="1886" y="390327"/>
                    </a:lnTo>
                    <a:cubicBezTo>
                      <a:pt x="808" y="390327"/>
                      <a:pt x="0" y="389451"/>
                      <a:pt x="0" y="388440"/>
                    </a:cubicBezTo>
                    <a:lnTo>
                      <a:pt x="0" y="1886"/>
                    </a:lnTo>
                    <a:cubicBezTo>
                      <a:pt x="0" y="808"/>
                      <a:pt x="876" y="0"/>
                      <a:pt x="1886" y="0"/>
                    </a:cubicBezTo>
                    <a:lnTo>
                      <a:pt x="17650" y="0"/>
                    </a:lnTo>
                    <a:cubicBezTo>
                      <a:pt x="18324" y="0"/>
                      <a:pt x="18930" y="539"/>
                      <a:pt x="18930" y="1280"/>
                    </a:cubicBezTo>
                    <a:lnTo>
                      <a:pt x="18930" y="389047"/>
                    </a:lnTo>
                    <a:cubicBezTo>
                      <a:pt x="18930" y="389788"/>
                      <a:pt x="18324" y="390327"/>
                      <a:pt x="17650" y="390327"/>
                    </a:cubicBezTo>
                    <a:close/>
                  </a:path>
                </a:pathLst>
              </a:custGeom>
              <a:solidFill>
                <a:srgbClr val="FAFDFF"/>
              </a:solidFill>
              <a:ln w="6728" cap="flat">
                <a:noFill/>
                <a:prstDash val="solid"/>
                <a:miter/>
              </a:ln>
            </p:spPr>
            <p:txBody>
              <a:bodyPr rtlCol="0" anchor="ctr"/>
              <a:lstStyle/>
              <a:p>
                <a:pPr defTabSz="685800">
                  <a:buClrTx/>
                  <a:defRPr/>
                </a:pPr>
                <a:endParaRPr lang="en-US" sz="1350">
                  <a:solidFill>
                    <a:prstClr val="black"/>
                  </a:solidFill>
                </a:endParaRPr>
              </a:p>
            </p:txBody>
          </p:sp>
        </p:grpSp>
        <p:pic>
          <p:nvPicPr>
            <p:cNvPr id="7" name="Picture 6">
              <a:extLst>
                <a:ext uri="{FF2B5EF4-FFF2-40B4-BE49-F238E27FC236}">
                  <a16:creationId xmlns:a16="http://schemas.microsoft.com/office/drawing/2014/main" id="{3DF4E754-12E0-3983-6D80-CC5AF159E571}"/>
                </a:ext>
              </a:extLst>
            </p:cNvPr>
            <p:cNvPicPr>
              <a:picLocks noChangeAspect="1"/>
            </p:cNvPicPr>
            <p:nvPr/>
          </p:nvPicPr>
          <p:blipFill rotWithShape="1">
            <a:blip r:embed="rId2"/>
            <a:srcRect l="4812" t="930" r="5346" b="2069"/>
            <a:stretch/>
          </p:blipFill>
          <p:spPr>
            <a:xfrm>
              <a:off x="7128750" y="1966521"/>
              <a:ext cx="2061258" cy="4276069"/>
            </a:xfrm>
            <a:prstGeom prst="roundRect">
              <a:avLst>
                <a:gd name="adj" fmla="val 14924"/>
              </a:avLst>
            </a:prstGeom>
            <a:ln>
              <a:solidFill>
                <a:srgbClr val="2184F1"/>
              </a:solidFill>
            </a:ln>
          </p:spPr>
        </p:pic>
      </p:grpSp>
      <p:pic>
        <p:nvPicPr>
          <p:cNvPr id="64" name="Picture 63" descr="Qr code&#10;&#10;Description automatically generated">
            <a:extLst>
              <a:ext uri="{FF2B5EF4-FFF2-40B4-BE49-F238E27FC236}">
                <a16:creationId xmlns:a16="http://schemas.microsoft.com/office/drawing/2014/main" id="{F7AF4FC1-4448-C148-BA38-7B64F128BFC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314578" y="412510"/>
            <a:ext cx="4187398" cy="4171169"/>
          </a:xfrm>
          <a:prstGeom prst="roundRect">
            <a:avLst>
              <a:gd name="adj" fmla="val 9699"/>
            </a:avLst>
          </a:prstGeom>
        </p:spPr>
      </p:pic>
    </p:spTree>
    <p:extLst>
      <p:ext uri="{BB962C8B-B14F-4D97-AF65-F5344CB8AC3E}">
        <p14:creationId xmlns:p14="http://schemas.microsoft.com/office/powerpoint/2010/main" val="15136558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936"/>
        <p:cNvGrpSpPr/>
        <p:nvPr/>
      </p:nvGrpSpPr>
      <p:grpSpPr>
        <a:xfrm>
          <a:off x="0" y="0"/>
          <a:ext cx="0" cy="0"/>
          <a:chOff x="0" y="0"/>
          <a:chExt cx="0" cy="0"/>
        </a:xfrm>
      </p:grpSpPr>
      <p:sp>
        <p:nvSpPr>
          <p:cNvPr id="9" name="Rectangle 8">
            <a:extLst>
              <a:ext uri="{FF2B5EF4-FFF2-40B4-BE49-F238E27FC236}">
                <a16:creationId xmlns:a16="http://schemas.microsoft.com/office/drawing/2014/main" id="{9C406CB4-0AE0-23CA-3EC3-F4C0D615376C}"/>
              </a:ext>
            </a:extLst>
          </p:cNvPr>
          <p:cNvSpPr/>
          <p:nvPr/>
        </p:nvSpPr>
        <p:spPr>
          <a:xfrm>
            <a:off x="8256163" y="3959172"/>
            <a:ext cx="786809" cy="788242"/>
          </a:xfrm>
          <a:prstGeom prst="rect">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2">
            <a:extLst>
              <a:ext uri="{FF2B5EF4-FFF2-40B4-BE49-F238E27FC236}">
                <a16:creationId xmlns:a16="http://schemas.microsoft.com/office/drawing/2014/main" id="{6B4AB573-9A59-1417-A333-F17E37D0FEA9}"/>
              </a:ext>
            </a:extLst>
          </p:cNvPr>
          <p:cNvSpPr txBox="1">
            <a:spLocks/>
          </p:cNvSpPr>
          <p:nvPr/>
        </p:nvSpPr>
        <p:spPr>
          <a:xfrm>
            <a:off x="545608" y="1324263"/>
            <a:ext cx="2787482"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dirty="0" err="1"/>
              <a:t>Chức</a:t>
            </a:r>
            <a:r>
              <a:rPr lang="en-US" sz="2000" dirty="0"/>
              <a:t> </a:t>
            </a:r>
            <a:r>
              <a:rPr lang="en-US" sz="2000" dirty="0" err="1"/>
              <a:t>năng</a:t>
            </a:r>
            <a:r>
              <a:rPr lang="en-US" sz="2000" dirty="0"/>
              <a:t> </a:t>
            </a:r>
            <a:r>
              <a:rPr lang="en-US" sz="2000" dirty="0" err="1"/>
              <a:t>nổi</a:t>
            </a:r>
            <a:r>
              <a:rPr lang="en-US" sz="2000" dirty="0"/>
              <a:t> </a:t>
            </a:r>
            <a:r>
              <a:rPr lang="en-US" sz="2000" dirty="0" err="1"/>
              <a:t>bật</a:t>
            </a:r>
            <a:endParaRPr lang="en-US" sz="2000" dirty="0"/>
          </a:p>
        </p:txBody>
      </p:sp>
      <p:sp>
        <p:nvSpPr>
          <p:cNvPr id="19" name="Title 2">
            <a:extLst>
              <a:ext uri="{FF2B5EF4-FFF2-40B4-BE49-F238E27FC236}">
                <a16:creationId xmlns:a16="http://schemas.microsoft.com/office/drawing/2014/main" id="{5EF1C799-40A4-FA25-8542-BAA889827F46}"/>
              </a:ext>
            </a:extLst>
          </p:cNvPr>
          <p:cNvSpPr txBox="1">
            <a:spLocks/>
          </p:cNvSpPr>
          <p:nvPr/>
        </p:nvSpPr>
        <p:spPr>
          <a:xfrm>
            <a:off x="4181795" y="1307530"/>
            <a:ext cx="1410141"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1600" b="0" dirty="0"/>
              <a:t>- Flash sale</a:t>
            </a:r>
          </a:p>
        </p:txBody>
      </p:sp>
      <p:sp>
        <p:nvSpPr>
          <p:cNvPr id="20" name="Title 2">
            <a:extLst>
              <a:ext uri="{FF2B5EF4-FFF2-40B4-BE49-F238E27FC236}">
                <a16:creationId xmlns:a16="http://schemas.microsoft.com/office/drawing/2014/main" id="{1A87FCB4-1E6E-E906-B3BE-16A7D06191BB}"/>
              </a:ext>
            </a:extLst>
          </p:cNvPr>
          <p:cNvSpPr txBox="1">
            <a:spLocks/>
          </p:cNvSpPr>
          <p:nvPr/>
        </p:nvSpPr>
        <p:spPr>
          <a:xfrm>
            <a:off x="5410253" y="2006433"/>
            <a:ext cx="2518125"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a:t>- </a:t>
            </a:r>
            <a:r>
              <a:rPr lang="en-US" sz="1600" b="0" dirty="0" err="1"/>
              <a:t>Truy</a:t>
            </a:r>
            <a:r>
              <a:rPr lang="en-US" sz="1600" b="0" dirty="0"/>
              <a:t> </a:t>
            </a:r>
            <a:r>
              <a:rPr lang="en-US" sz="1600" b="0" dirty="0" err="1"/>
              <a:t>xuất</a:t>
            </a:r>
            <a:r>
              <a:rPr lang="en-US" sz="1600" b="0" dirty="0"/>
              <a:t> </a:t>
            </a:r>
            <a:r>
              <a:rPr lang="en-US" sz="1600" b="0" dirty="0" err="1"/>
              <a:t>nguồn</a:t>
            </a:r>
            <a:r>
              <a:rPr lang="en-US" sz="1600" b="0" dirty="0"/>
              <a:t> </a:t>
            </a:r>
            <a:r>
              <a:rPr lang="en-US" sz="1600" b="0" dirty="0" err="1"/>
              <a:t>gốc</a:t>
            </a:r>
            <a:r>
              <a:rPr lang="en-US" sz="1600" b="0" dirty="0"/>
              <a:t> qua I-Check</a:t>
            </a:r>
          </a:p>
        </p:txBody>
      </p:sp>
      <p:sp>
        <p:nvSpPr>
          <p:cNvPr id="5" name="Oval 4">
            <a:extLst>
              <a:ext uri="{FF2B5EF4-FFF2-40B4-BE49-F238E27FC236}">
                <a16:creationId xmlns:a16="http://schemas.microsoft.com/office/drawing/2014/main" id="{8CE27D85-7FEE-353D-4FAC-0CDFEFAF4016}"/>
              </a:ext>
            </a:extLst>
          </p:cNvPr>
          <p:cNvSpPr/>
          <p:nvPr/>
        </p:nvSpPr>
        <p:spPr>
          <a:xfrm>
            <a:off x="1377969" y="4531236"/>
            <a:ext cx="550068" cy="550068"/>
          </a:xfrm>
          <a:prstGeom prst="ellipse">
            <a:avLst/>
          </a:prstGeom>
          <a:solidFill>
            <a:srgbClr val="ECEDED"/>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2CB187A-E74B-073F-C457-215B0DA39DF6}"/>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783" b="97101" l="10000" r="90000">
                        <a14:foregroundMark x1="40698" y1="89130" x2="40698" y2="89130"/>
                        <a14:foregroundMark x1="38372" y1="89493" x2="48140" y2="89855"/>
                        <a14:foregroundMark x1="43023" y1="96014" x2="43023" y2="96014"/>
                        <a14:foregroundMark x1="41860" y1="97101" x2="41620" y2="96914"/>
                        <a14:foregroundMark x1="30233" y1="79348" x2="30233" y2="79348"/>
                        <a14:foregroundMark x1="31628" y1="80435" x2="31628" y2="80435"/>
                        <a14:foregroundMark x1="32326" y1="80435" x2="32326" y2="80435"/>
                        <a14:foregroundMark x1="33023" y1="82609" x2="33023" y2="82609"/>
                        <a14:foregroundMark x1="33953" y1="83696" x2="34186" y2="84058"/>
                        <a14:foregroundMark x1="34186" y1="84420" x2="34186" y2="84420"/>
                        <a14:foregroundMark x1="35116" y1="86232" x2="36047" y2="86957"/>
                        <a14:foregroundMark x1="36512" y1="86957" x2="36512" y2="86957"/>
                        <a14:foregroundMark x1="49302" y1="87681" x2="65116" y2="83333"/>
                        <a14:foregroundMark x1="67442" y1="85507" x2="75349" y2="80435"/>
                        <a14:foregroundMark x1="68837" y1="86957" x2="74651" y2="80072"/>
                        <a14:foregroundMark x1="70000" y1="87681" x2="71163" y2="87681"/>
                        <a14:backgroundMark x1="26512" y1="77899" x2="22791" y2="49638"/>
                        <a14:backgroundMark x1="22791" y1="49638" x2="27907" y2="39855"/>
                        <a14:backgroundMark x1="39302" y1="36957" x2="39302" y2="36957"/>
                        <a14:backgroundMark x1="40233" y1="26812" x2="40233" y2="26812"/>
                        <a14:backgroundMark x1="49302" y1="13768" x2="49302" y2="13768"/>
                        <a14:backgroundMark x1="49070" y1="13768" x2="49070" y2="13768"/>
                        <a14:backgroundMark x1="49070" y1="13768" x2="49070" y2="13768"/>
                        <a14:backgroundMark x1="46279" y1="20652" x2="49070" y2="19928"/>
                        <a14:backgroundMark x1="69302" y1="27174" x2="71860" y2="32971"/>
                        <a14:backgroundMark x1="77209" y1="43116" x2="78140" y2="44565"/>
                        <a14:backgroundMark x1="79767" y1="47826" x2="80000" y2="55797"/>
                        <a14:backgroundMark x1="48837" y1="88768" x2="48837" y2="88768"/>
                        <a14:backgroundMark x1="48605" y1="89855" x2="48605" y2="89855"/>
                        <a14:backgroundMark x1="40930" y1="97464" x2="41395" y2="97464"/>
                        <a14:backgroundMark x1="34884" y1="87319" x2="34884" y2="87319"/>
                        <a14:backgroundMark x1="34651" y1="86957" x2="34651" y2="86957"/>
                        <a14:backgroundMark x1="70930" y1="44203" x2="70930" y2="44203"/>
                        <a14:backgroundMark x1="69767" y1="88406" x2="69767" y2="88406"/>
                        <a14:backgroundMark x1="80465" y1="62681" x2="80465" y2="62681"/>
                        <a14:backgroundMark x1="41860" y1="97101" x2="41860" y2="97101"/>
                        <a14:backgroundMark x1="41163" y1="96739" x2="41163" y2="96739"/>
                        <a14:backgroundMark x1="70000" y1="88406" x2="70000" y2="88406"/>
                        <a14:backgroundMark x1="70698" y1="88406" x2="70698" y2="88406"/>
                        <a14:backgroundMark x1="71628" y1="88043" x2="71628" y2="88043"/>
                        <a14:backgroundMark x1="71163" y1="88043" x2="71163" y2="88043"/>
                        <a14:backgroundMark x1="68140" y1="88043" x2="68140" y2="88043"/>
                      </a14:backgroundRemoval>
                    </a14:imgEffect>
                  </a14:imgLayer>
                </a14:imgProps>
              </a:ext>
            </a:extLst>
          </a:blip>
          <a:stretch>
            <a:fillRect/>
          </a:stretch>
        </p:blipFill>
        <p:spPr>
          <a:xfrm>
            <a:off x="5802912" y="196992"/>
            <a:ext cx="2453251" cy="1574645"/>
          </a:xfrm>
          <a:prstGeom prst="rect">
            <a:avLst/>
          </a:prstGeom>
        </p:spPr>
      </p:pic>
      <p:cxnSp>
        <p:nvCxnSpPr>
          <p:cNvPr id="6" name="Connector: Curved 5">
            <a:extLst>
              <a:ext uri="{FF2B5EF4-FFF2-40B4-BE49-F238E27FC236}">
                <a16:creationId xmlns:a16="http://schemas.microsoft.com/office/drawing/2014/main" id="{17749762-93F5-049B-32C5-1E6F80764A0F}"/>
              </a:ext>
            </a:extLst>
          </p:cNvPr>
          <p:cNvCxnSpPr>
            <a:cxnSpLocks/>
          </p:cNvCxnSpPr>
          <p:nvPr/>
        </p:nvCxnSpPr>
        <p:spPr>
          <a:xfrm rot="10800000" flipV="1">
            <a:off x="2360301" y="1554491"/>
            <a:ext cx="4113431" cy="2887980"/>
          </a:xfrm>
          <a:prstGeom prst="curvedConnector3">
            <a:avLst>
              <a:gd name="adj1" fmla="val 41664"/>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 name="Isosceles Triangle 7">
            <a:extLst>
              <a:ext uri="{FF2B5EF4-FFF2-40B4-BE49-F238E27FC236}">
                <a16:creationId xmlns:a16="http://schemas.microsoft.com/office/drawing/2014/main" id="{07C04CD4-5FE4-7679-10D0-EDA4A51CC106}"/>
              </a:ext>
            </a:extLst>
          </p:cNvPr>
          <p:cNvSpPr/>
          <p:nvPr/>
        </p:nvSpPr>
        <p:spPr>
          <a:xfrm rot="14299607" flipH="1">
            <a:off x="5625372" y="1619717"/>
            <a:ext cx="118937" cy="257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a:extLst>
              <a:ext uri="{FF2B5EF4-FFF2-40B4-BE49-F238E27FC236}">
                <a16:creationId xmlns:a16="http://schemas.microsoft.com/office/drawing/2014/main" id="{536C40C6-E138-6F8F-BC0B-AB8D518E285C}"/>
              </a:ext>
            </a:extLst>
          </p:cNvPr>
          <p:cNvSpPr/>
          <p:nvPr/>
        </p:nvSpPr>
        <p:spPr>
          <a:xfrm rot="12848080" flipH="1">
            <a:off x="4974988" y="2147775"/>
            <a:ext cx="118937" cy="257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itle 2">
            <a:extLst>
              <a:ext uri="{FF2B5EF4-FFF2-40B4-BE49-F238E27FC236}">
                <a16:creationId xmlns:a16="http://schemas.microsoft.com/office/drawing/2014/main" id="{B4A2E25C-109D-B27E-8338-8A24D4C2C5C6}"/>
              </a:ext>
            </a:extLst>
          </p:cNvPr>
          <p:cNvSpPr txBox="1">
            <a:spLocks/>
          </p:cNvSpPr>
          <p:nvPr/>
        </p:nvSpPr>
        <p:spPr>
          <a:xfrm>
            <a:off x="3001394" y="1816670"/>
            <a:ext cx="2048547"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1600" b="0" dirty="0"/>
              <a:t>- </a:t>
            </a:r>
            <a:r>
              <a:rPr lang="en-US" sz="1600" b="0" dirty="0" err="1"/>
              <a:t>Bách</a:t>
            </a:r>
            <a:r>
              <a:rPr lang="en-US" sz="1600" b="0" dirty="0"/>
              <a:t> </a:t>
            </a:r>
            <a:r>
              <a:rPr lang="en-US" sz="1600" b="0" dirty="0" err="1"/>
              <a:t>hóa</a:t>
            </a:r>
            <a:r>
              <a:rPr lang="en-US" sz="1600" b="0" dirty="0"/>
              <a:t> Online</a:t>
            </a:r>
          </a:p>
        </p:txBody>
      </p:sp>
      <p:sp>
        <p:nvSpPr>
          <p:cNvPr id="27" name="Title 2">
            <a:extLst>
              <a:ext uri="{FF2B5EF4-FFF2-40B4-BE49-F238E27FC236}">
                <a16:creationId xmlns:a16="http://schemas.microsoft.com/office/drawing/2014/main" id="{3E54E60D-C582-3E26-8F2D-5A69D8ECB3F3}"/>
              </a:ext>
            </a:extLst>
          </p:cNvPr>
          <p:cNvSpPr txBox="1">
            <a:spLocks/>
          </p:cNvSpPr>
          <p:nvPr/>
        </p:nvSpPr>
        <p:spPr>
          <a:xfrm>
            <a:off x="4912909" y="2525549"/>
            <a:ext cx="2048547"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a:t>- Mua </a:t>
            </a:r>
            <a:r>
              <a:rPr lang="en-US" sz="1600" b="0" dirty="0" err="1"/>
              <a:t>chung</a:t>
            </a:r>
            <a:endParaRPr lang="en-US" sz="1600" b="0" dirty="0"/>
          </a:p>
        </p:txBody>
      </p:sp>
      <p:sp>
        <p:nvSpPr>
          <p:cNvPr id="28" name="Isosceles Triangle 27">
            <a:extLst>
              <a:ext uri="{FF2B5EF4-FFF2-40B4-BE49-F238E27FC236}">
                <a16:creationId xmlns:a16="http://schemas.microsoft.com/office/drawing/2014/main" id="{3D923148-53C9-1508-5E16-710BD9766B1E}"/>
              </a:ext>
            </a:extLst>
          </p:cNvPr>
          <p:cNvSpPr/>
          <p:nvPr/>
        </p:nvSpPr>
        <p:spPr>
          <a:xfrm rot="11505418" flipH="1">
            <a:off x="4723950" y="2752610"/>
            <a:ext cx="118937" cy="257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itle 2">
            <a:extLst>
              <a:ext uri="{FF2B5EF4-FFF2-40B4-BE49-F238E27FC236}">
                <a16:creationId xmlns:a16="http://schemas.microsoft.com/office/drawing/2014/main" id="{674DE47F-CA03-400E-5DEC-DC036476B8EA}"/>
              </a:ext>
            </a:extLst>
          </p:cNvPr>
          <p:cNvSpPr txBox="1">
            <a:spLocks/>
          </p:cNvSpPr>
          <p:nvPr/>
        </p:nvSpPr>
        <p:spPr>
          <a:xfrm>
            <a:off x="2681877" y="2419901"/>
            <a:ext cx="2048547"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1600" b="0" dirty="0"/>
              <a:t>- </a:t>
            </a:r>
            <a:r>
              <a:rPr lang="en-US" sz="1600" b="0" dirty="0" err="1"/>
              <a:t>Tự</a:t>
            </a:r>
            <a:r>
              <a:rPr lang="en-US" sz="1600" b="0" dirty="0"/>
              <a:t> </a:t>
            </a:r>
            <a:r>
              <a:rPr lang="en-US" sz="1600" b="0" dirty="0" err="1"/>
              <a:t>vận</a:t>
            </a:r>
            <a:r>
              <a:rPr lang="en-US" sz="1600" b="0" dirty="0"/>
              <a:t> </a:t>
            </a:r>
            <a:r>
              <a:rPr lang="en-US" sz="1600" b="0" dirty="0" err="1"/>
              <a:t>chuyển</a:t>
            </a:r>
            <a:endParaRPr lang="en-US" sz="1600" b="0" dirty="0"/>
          </a:p>
        </p:txBody>
      </p:sp>
      <p:sp>
        <p:nvSpPr>
          <p:cNvPr id="33" name="Isosceles Triangle 32">
            <a:extLst>
              <a:ext uri="{FF2B5EF4-FFF2-40B4-BE49-F238E27FC236}">
                <a16:creationId xmlns:a16="http://schemas.microsoft.com/office/drawing/2014/main" id="{E7EB64E6-AF90-873C-5E48-38D195033F89}"/>
              </a:ext>
            </a:extLst>
          </p:cNvPr>
          <p:cNvSpPr/>
          <p:nvPr/>
        </p:nvSpPr>
        <p:spPr>
          <a:xfrm rot="13131313" flipH="1">
            <a:off x="4478298" y="3410484"/>
            <a:ext cx="118937" cy="257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itle 2">
            <a:extLst>
              <a:ext uri="{FF2B5EF4-FFF2-40B4-BE49-F238E27FC236}">
                <a16:creationId xmlns:a16="http://schemas.microsoft.com/office/drawing/2014/main" id="{7F652DB6-4686-6606-41EE-7AC2564D447C}"/>
              </a:ext>
            </a:extLst>
          </p:cNvPr>
          <p:cNvSpPr txBox="1">
            <a:spLocks/>
          </p:cNvSpPr>
          <p:nvPr/>
        </p:nvSpPr>
        <p:spPr>
          <a:xfrm>
            <a:off x="4766891" y="3061959"/>
            <a:ext cx="2048547" cy="46577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a:t>- </a:t>
            </a:r>
            <a:r>
              <a:rPr lang="en-US" sz="1600" b="0" dirty="0" err="1"/>
              <a:t>Voso</a:t>
            </a:r>
            <a:r>
              <a:rPr lang="en-US" sz="1600" b="0" dirty="0"/>
              <a:t> live</a:t>
            </a:r>
          </a:p>
        </p:txBody>
      </p:sp>
      <p:sp>
        <p:nvSpPr>
          <p:cNvPr id="37" name="Title 2">
            <a:extLst>
              <a:ext uri="{FF2B5EF4-FFF2-40B4-BE49-F238E27FC236}">
                <a16:creationId xmlns:a16="http://schemas.microsoft.com/office/drawing/2014/main" id="{06A3A0EE-0B62-EF63-5A58-BADB18F79ECB}"/>
              </a:ext>
            </a:extLst>
          </p:cNvPr>
          <p:cNvSpPr txBox="1">
            <a:spLocks/>
          </p:cNvSpPr>
          <p:nvPr/>
        </p:nvSpPr>
        <p:spPr>
          <a:xfrm>
            <a:off x="2539322" y="3055199"/>
            <a:ext cx="2048547"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1600" b="0" dirty="0"/>
              <a:t>- Online to Online</a:t>
            </a:r>
          </a:p>
        </p:txBody>
      </p:sp>
      <p:sp>
        <p:nvSpPr>
          <p:cNvPr id="38" name="Title 2">
            <a:extLst>
              <a:ext uri="{FF2B5EF4-FFF2-40B4-BE49-F238E27FC236}">
                <a16:creationId xmlns:a16="http://schemas.microsoft.com/office/drawing/2014/main" id="{227EE50A-012F-A4D3-DD50-3C1ADA4F6B43}"/>
              </a:ext>
            </a:extLst>
          </p:cNvPr>
          <p:cNvSpPr txBox="1">
            <a:spLocks/>
          </p:cNvSpPr>
          <p:nvPr/>
        </p:nvSpPr>
        <p:spPr>
          <a:xfrm>
            <a:off x="4414117" y="3570446"/>
            <a:ext cx="2512452" cy="45329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a:t>- </a:t>
            </a:r>
            <a:r>
              <a:rPr lang="en-US" sz="1600" b="0" dirty="0" err="1"/>
              <a:t>Đề</a:t>
            </a:r>
            <a:r>
              <a:rPr lang="en-US" sz="1600" b="0" dirty="0"/>
              <a:t> </a:t>
            </a:r>
            <a:r>
              <a:rPr lang="en-US" sz="1600" b="0" dirty="0" err="1"/>
              <a:t>xuất</a:t>
            </a:r>
            <a:r>
              <a:rPr lang="en-US" sz="1600" b="0" dirty="0"/>
              <a:t> </a:t>
            </a:r>
            <a:r>
              <a:rPr lang="en-US" sz="1600" b="0" dirty="0" err="1"/>
              <a:t>theo</a:t>
            </a:r>
            <a:r>
              <a:rPr lang="en-US" sz="1600" b="0" dirty="0"/>
              <a:t> </a:t>
            </a:r>
            <a:r>
              <a:rPr lang="en-US" sz="1600" b="0" dirty="0" err="1"/>
              <a:t>sở</a:t>
            </a:r>
            <a:r>
              <a:rPr lang="en-US" sz="1600" b="0" dirty="0"/>
              <a:t> </a:t>
            </a:r>
            <a:r>
              <a:rPr lang="en-US" sz="1600" b="0" dirty="0" err="1"/>
              <a:t>thích</a:t>
            </a:r>
            <a:endParaRPr lang="en-US" sz="1600" b="0" dirty="0"/>
          </a:p>
        </p:txBody>
      </p:sp>
      <p:sp>
        <p:nvSpPr>
          <p:cNvPr id="39" name="Title 2">
            <a:extLst>
              <a:ext uri="{FF2B5EF4-FFF2-40B4-BE49-F238E27FC236}">
                <a16:creationId xmlns:a16="http://schemas.microsoft.com/office/drawing/2014/main" id="{06C93BD0-F556-CD59-6746-5F0B55F4299C}"/>
              </a:ext>
            </a:extLst>
          </p:cNvPr>
          <p:cNvSpPr txBox="1">
            <a:spLocks/>
          </p:cNvSpPr>
          <p:nvPr/>
        </p:nvSpPr>
        <p:spPr>
          <a:xfrm>
            <a:off x="1336889" y="3726969"/>
            <a:ext cx="2689977" cy="3699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1600" b="0" dirty="0"/>
              <a:t>- </a:t>
            </a:r>
            <a:r>
              <a:rPr lang="en-US" sz="1600" b="0" dirty="0" err="1"/>
              <a:t>Tra</a:t>
            </a:r>
            <a:r>
              <a:rPr lang="en-US" sz="1600" b="0" dirty="0"/>
              <a:t> </a:t>
            </a:r>
            <a:r>
              <a:rPr lang="en-US" sz="1600" b="0" dirty="0" err="1"/>
              <a:t>cứu</a:t>
            </a:r>
            <a:r>
              <a:rPr lang="en-US" sz="1600" b="0" dirty="0"/>
              <a:t> </a:t>
            </a:r>
            <a:r>
              <a:rPr lang="en-US" sz="1600" b="0" err="1"/>
              <a:t>đơn</a:t>
            </a:r>
            <a:r>
              <a:rPr lang="en-US" sz="1600" b="0"/>
              <a:t> hàng </a:t>
            </a:r>
            <a:r>
              <a:rPr lang="en-US" sz="1600" b="0" dirty="0"/>
              <a:t>VTP</a:t>
            </a:r>
          </a:p>
        </p:txBody>
      </p:sp>
      <p:sp>
        <p:nvSpPr>
          <p:cNvPr id="40" name="Isosceles Triangle 39">
            <a:extLst>
              <a:ext uri="{FF2B5EF4-FFF2-40B4-BE49-F238E27FC236}">
                <a16:creationId xmlns:a16="http://schemas.microsoft.com/office/drawing/2014/main" id="{247D7779-2EDA-298B-07FB-19FE4BC84AA1}"/>
              </a:ext>
            </a:extLst>
          </p:cNvPr>
          <p:cNvSpPr/>
          <p:nvPr/>
        </p:nvSpPr>
        <p:spPr>
          <a:xfrm rot="14261843" flipH="1">
            <a:off x="4020304" y="3818263"/>
            <a:ext cx="118937" cy="257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7C154C8A-2700-0255-E44C-0DFA3898F944}"/>
              </a:ext>
            </a:extLst>
          </p:cNvPr>
          <p:cNvSpPr/>
          <p:nvPr/>
        </p:nvSpPr>
        <p:spPr>
          <a:xfrm>
            <a:off x="394963" y="202855"/>
            <a:ext cx="5745845" cy="578489"/>
          </a:xfrm>
          <a:prstGeom prst="roundRect">
            <a:avLst/>
          </a:prstGeom>
          <a:solidFill>
            <a:srgbClr val="BCE4F1"/>
          </a:solidFill>
          <a:ln>
            <a:solidFill>
              <a:srgbClr val="BCE4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C9ED18B5-9C4F-371A-F6DE-B981E300E7C2}"/>
              </a:ext>
            </a:extLst>
          </p:cNvPr>
          <p:cNvSpPr txBox="1"/>
          <p:nvPr/>
        </p:nvSpPr>
        <p:spPr>
          <a:xfrm>
            <a:off x="434745" y="224627"/>
            <a:ext cx="5796691" cy="523220"/>
          </a:xfrm>
          <a:prstGeom prst="rect">
            <a:avLst/>
          </a:prstGeom>
          <a:noFill/>
        </p:spPr>
        <p:txBody>
          <a:bodyPr wrap="square" rtlCol="0">
            <a:spAutoFit/>
          </a:bodyPr>
          <a:lstStyle/>
          <a:p>
            <a:r>
              <a:rPr lang="en-US" sz="2800" b="1" dirty="0" err="1">
                <a:latin typeface="Montserrat" panose="00000500000000000000" pitchFamily="2" charset="0"/>
              </a:rPr>
              <a:t>Sàn</a:t>
            </a:r>
            <a:r>
              <a:rPr lang="en-US" sz="2800" b="1" dirty="0">
                <a:latin typeface="Montserrat" panose="00000500000000000000" pitchFamily="2" charset="0"/>
              </a:rPr>
              <a:t> </a:t>
            </a:r>
            <a:r>
              <a:rPr lang="en-US" sz="2800" b="1" dirty="0" err="1">
                <a:latin typeface="Montserrat" panose="00000500000000000000" pitchFamily="2" charset="0"/>
              </a:rPr>
              <a:t>thương</a:t>
            </a:r>
            <a:r>
              <a:rPr lang="en-US" sz="2800" b="1" dirty="0">
                <a:latin typeface="Montserrat" panose="00000500000000000000" pitchFamily="2" charset="0"/>
              </a:rPr>
              <a:t> </a:t>
            </a:r>
            <a:r>
              <a:rPr lang="en-US" sz="2800" b="1" dirty="0" err="1">
                <a:latin typeface="Montserrat" panose="00000500000000000000" pitchFamily="2" charset="0"/>
              </a:rPr>
              <a:t>mại</a:t>
            </a:r>
            <a:r>
              <a:rPr lang="en-US" sz="2800" b="1" dirty="0">
                <a:latin typeface="Montserrat" panose="00000500000000000000" pitchFamily="2" charset="0"/>
              </a:rPr>
              <a:t> </a:t>
            </a:r>
            <a:r>
              <a:rPr lang="en-US" sz="2800" b="1" dirty="0" err="1">
                <a:latin typeface="Montserrat" panose="00000500000000000000" pitchFamily="2" charset="0"/>
              </a:rPr>
              <a:t>điện</a:t>
            </a:r>
            <a:r>
              <a:rPr lang="en-US" sz="2800" b="1" dirty="0">
                <a:latin typeface="Montserrat" panose="00000500000000000000" pitchFamily="2" charset="0"/>
              </a:rPr>
              <a:t> </a:t>
            </a:r>
            <a:r>
              <a:rPr lang="en-US" sz="2800" b="1" dirty="0" err="1">
                <a:latin typeface="Montserrat" panose="00000500000000000000" pitchFamily="2" charset="0"/>
              </a:rPr>
              <a:t>tử</a:t>
            </a:r>
            <a:r>
              <a:rPr lang="en-US" sz="2800" b="1" dirty="0">
                <a:latin typeface="Montserrat" panose="00000500000000000000" pitchFamily="2" charset="0"/>
              </a:rPr>
              <a:t> </a:t>
            </a:r>
            <a:r>
              <a:rPr lang="en-US" sz="2800" b="1" dirty="0" err="1">
                <a:solidFill>
                  <a:schemeClr val="tx1"/>
                </a:solidFill>
                <a:latin typeface="Montserrat" panose="00000500000000000000" pitchFamily="2" charset="0"/>
              </a:rPr>
              <a:t>Voso</a:t>
            </a:r>
            <a:endParaRPr lang="en-US" sz="2800" b="1" dirty="0">
              <a:solidFill>
                <a:schemeClr val="tx1"/>
              </a:solidFill>
              <a:latin typeface="Montserrat" panose="00000500000000000000" pitchFamily="2" charset="0"/>
            </a:endParaRPr>
          </a:p>
        </p:txBody>
      </p:sp>
      <p:sp>
        <p:nvSpPr>
          <p:cNvPr id="23" name="Slide Number Placeholder 3">
            <a:extLst>
              <a:ext uri="{FF2B5EF4-FFF2-40B4-BE49-F238E27FC236}">
                <a16:creationId xmlns:a16="http://schemas.microsoft.com/office/drawing/2014/main" id="{44F3693A-4386-6A85-AA62-F579D26BEE06}"/>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40</a:t>
            </a:fld>
            <a:endParaRPr lang="x-none" sz="1000">
              <a:solidFill>
                <a:schemeClr val="tx1">
                  <a:lumMod val="50000"/>
                </a:schemeClr>
              </a:solidFill>
            </a:endParaRPr>
          </a:p>
        </p:txBody>
      </p:sp>
      <p:sp>
        <p:nvSpPr>
          <p:cNvPr id="26" name="Google Shape;941;g11e46ec54ed_1_3016">
            <a:extLst>
              <a:ext uri="{FF2B5EF4-FFF2-40B4-BE49-F238E27FC236}">
                <a16:creationId xmlns:a16="http://schemas.microsoft.com/office/drawing/2014/main" id="{2B777F89-604E-CB23-AD8A-FEDD621D51ED}"/>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5815094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936"/>
        <p:cNvGrpSpPr/>
        <p:nvPr/>
      </p:nvGrpSpPr>
      <p:grpSpPr>
        <a:xfrm>
          <a:off x="0" y="0"/>
          <a:ext cx="0" cy="0"/>
          <a:chOff x="0" y="0"/>
          <a:chExt cx="0" cy="0"/>
        </a:xfrm>
      </p:grpSpPr>
      <p:sp>
        <p:nvSpPr>
          <p:cNvPr id="76" name="Rectangle: Rounded Corners 75">
            <a:extLst>
              <a:ext uri="{FF2B5EF4-FFF2-40B4-BE49-F238E27FC236}">
                <a16:creationId xmlns:a16="http://schemas.microsoft.com/office/drawing/2014/main" id="{4637E69C-0BD2-8CBD-CFFE-4CC4210A4455}"/>
              </a:ext>
            </a:extLst>
          </p:cNvPr>
          <p:cNvSpPr/>
          <p:nvPr/>
        </p:nvSpPr>
        <p:spPr>
          <a:xfrm>
            <a:off x="394963" y="202855"/>
            <a:ext cx="5745845" cy="578489"/>
          </a:xfrm>
          <a:prstGeom prst="roundRect">
            <a:avLst/>
          </a:prstGeom>
          <a:solidFill>
            <a:srgbClr val="BCE4F1"/>
          </a:solidFill>
          <a:ln>
            <a:solidFill>
              <a:srgbClr val="BCE4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C406CB4-0AE0-23CA-3EC3-F4C0D615376C}"/>
              </a:ext>
            </a:extLst>
          </p:cNvPr>
          <p:cNvSpPr/>
          <p:nvPr/>
        </p:nvSpPr>
        <p:spPr>
          <a:xfrm>
            <a:off x="8256163" y="3959172"/>
            <a:ext cx="786809" cy="788242"/>
          </a:xfrm>
          <a:prstGeom prst="rect">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Google Shape;2422;p120">
            <a:extLst>
              <a:ext uri="{FF2B5EF4-FFF2-40B4-BE49-F238E27FC236}">
                <a16:creationId xmlns:a16="http://schemas.microsoft.com/office/drawing/2014/main" id="{2572EBC3-AC96-CAA3-DCF7-B927F78D49E6}"/>
              </a:ext>
            </a:extLst>
          </p:cNvPr>
          <p:cNvSpPr/>
          <p:nvPr/>
        </p:nvSpPr>
        <p:spPr>
          <a:xfrm>
            <a:off x="5165262" y="2521621"/>
            <a:ext cx="1645920" cy="25"/>
          </a:xfrm>
          <a:custGeom>
            <a:avLst/>
            <a:gdLst/>
            <a:ahLst/>
            <a:cxnLst/>
            <a:rect l="l" t="t" r="r" b="b"/>
            <a:pathLst>
              <a:path w="11065" h="1" fill="none" extrusionOk="0">
                <a:moveTo>
                  <a:pt x="0" y="0"/>
                </a:moveTo>
                <a:lnTo>
                  <a:pt x="11064"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2424;p120">
            <a:extLst>
              <a:ext uri="{FF2B5EF4-FFF2-40B4-BE49-F238E27FC236}">
                <a16:creationId xmlns:a16="http://schemas.microsoft.com/office/drawing/2014/main" id="{320EDAAE-57EA-A69F-968F-A8696FBB5A1C}"/>
              </a:ext>
            </a:extLst>
          </p:cNvPr>
          <p:cNvSpPr txBox="1">
            <a:spLocks/>
          </p:cNvSpPr>
          <p:nvPr/>
        </p:nvSpPr>
        <p:spPr>
          <a:xfrm>
            <a:off x="98183" y="3106513"/>
            <a:ext cx="2845078" cy="7842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i="1" dirty="0" err="1">
                <a:latin typeface="Montserrat" panose="00000500000000000000" pitchFamily="2" charset="0"/>
              </a:rPr>
              <a:t>Voso</a:t>
            </a:r>
            <a:r>
              <a:rPr lang="en-US" sz="1600" i="1" dirty="0">
                <a:latin typeface="Montserrat" panose="00000500000000000000" pitchFamily="2" charset="0"/>
              </a:rPr>
              <a:t> </a:t>
            </a:r>
            <a:r>
              <a:rPr lang="en-US" sz="1600" i="1" dirty="0" err="1">
                <a:latin typeface="Montserrat" panose="00000500000000000000" pitchFamily="2" charset="0"/>
              </a:rPr>
              <a:t>thay</a:t>
            </a:r>
            <a:r>
              <a:rPr lang="en-US" sz="1600" i="1" dirty="0">
                <a:latin typeface="Montserrat" panose="00000500000000000000" pitchFamily="2" charset="0"/>
              </a:rPr>
              <a:t> </a:t>
            </a:r>
            <a:r>
              <a:rPr lang="en-US" sz="1600" i="1" dirty="0" err="1">
                <a:latin typeface="Montserrat" panose="00000500000000000000" pitchFamily="2" charset="0"/>
              </a:rPr>
              <a:t>nhà</a:t>
            </a:r>
            <a:r>
              <a:rPr lang="en-US" sz="1600" i="1" dirty="0">
                <a:latin typeface="Montserrat" panose="00000500000000000000" pitchFamily="2" charset="0"/>
              </a:rPr>
              <a:t> </a:t>
            </a:r>
            <a:r>
              <a:rPr lang="en-US" sz="1600" i="1" dirty="0" err="1">
                <a:latin typeface="Montserrat" panose="00000500000000000000" pitchFamily="2" charset="0"/>
              </a:rPr>
              <a:t>sản</a:t>
            </a:r>
            <a:r>
              <a:rPr lang="en-US" sz="1600" i="1" dirty="0">
                <a:latin typeface="Montserrat" panose="00000500000000000000" pitchFamily="2" charset="0"/>
              </a:rPr>
              <a:t> </a:t>
            </a:r>
            <a:r>
              <a:rPr lang="en-US" sz="1600" i="1" dirty="0" err="1">
                <a:latin typeface="Montserrat" panose="00000500000000000000" pitchFamily="2" charset="0"/>
              </a:rPr>
              <a:t>xuất</a:t>
            </a:r>
            <a:r>
              <a:rPr lang="en-US" sz="1600" i="1" dirty="0">
                <a:latin typeface="Montserrat" panose="00000500000000000000" pitchFamily="2" charset="0"/>
              </a:rPr>
              <a:t> </a:t>
            </a:r>
            <a:r>
              <a:rPr lang="en-US" sz="1600" i="1" dirty="0" err="1">
                <a:latin typeface="Montserrat" panose="00000500000000000000" pitchFamily="2" charset="0"/>
              </a:rPr>
              <a:t>quản</a:t>
            </a:r>
            <a:r>
              <a:rPr lang="en-US" sz="1600" i="1" dirty="0">
                <a:latin typeface="Montserrat" panose="00000500000000000000" pitchFamily="2" charset="0"/>
              </a:rPr>
              <a:t> </a:t>
            </a:r>
            <a:r>
              <a:rPr lang="en-US" sz="1600" i="1" dirty="0" err="1">
                <a:latin typeface="Montserrat" panose="00000500000000000000" pitchFamily="2" charset="0"/>
              </a:rPr>
              <a:t>trị</a:t>
            </a:r>
            <a:r>
              <a:rPr lang="en-US" sz="1600" i="1" dirty="0">
                <a:latin typeface="Montserrat" panose="00000500000000000000" pitchFamily="2" charset="0"/>
              </a:rPr>
              <a:t> </a:t>
            </a:r>
            <a:r>
              <a:rPr lang="en-US" sz="1600" i="1" dirty="0" err="1">
                <a:latin typeface="Montserrat" panose="00000500000000000000" pitchFamily="2" charset="0"/>
              </a:rPr>
              <a:t>và</a:t>
            </a:r>
            <a:r>
              <a:rPr lang="en-US" sz="1600" i="1" dirty="0">
                <a:latin typeface="Montserrat" panose="00000500000000000000" pitchFamily="2" charset="0"/>
              </a:rPr>
              <a:t> </a:t>
            </a:r>
            <a:r>
              <a:rPr lang="en-US" sz="1600" i="1" dirty="0" err="1">
                <a:latin typeface="Montserrat" panose="00000500000000000000" pitchFamily="2" charset="0"/>
              </a:rPr>
              <a:t>vận</a:t>
            </a:r>
            <a:r>
              <a:rPr lang="en-US" sz="1600" i="1" dirty="0">
                <a:latin typeface="Montserrat" panose="00000500000000000000" pitchFamily="2" charset="0"/>
              </a:rPr>
              <a:t> </a:t>
            </a:r>
            <a:r>
              <a:rPr lang="en-US" sz="1600" i="1" dirty="0" err="1">
                <a:latin typeface="Montserrat" panose="00000500000000000000" pitchFamily="2" charset="0"/>
              </a:rPr>
              <a:t>hành</a:t>
            </a:r>
            <a:r>
              <a:rPr lang="en-US" sz="1600" i="1" dirty="0">
                <a:latin typeface="Montserrat" panose="00000500000000000000" pitchFamily="2" charset="0"/>
              </a:rPr>
              <a:t> </a:t>
            </a:r>
            <a:r>
              <a:rPr lang="en-US" sz="1600" i="1" dirty="0" err="1">
                <a:latin typeface="Montserrat" panose="00000500000000000000" pitchFamily="2" charset="0"/>
              </a:rPr>
              <a:t>gian</a:t>
            </a:r>
            <a:r>
              <a:rPr lang="en-US" sz="1600" i="1" dirty="0">
                <a:latin typeface="Montserrat" panose="00000500000000000000" pitchFamily="2" charset="0"/>
              </a:rPr>
              <a:t> </a:t>
            </a:r>
            <a:r>
              <a:rPr lang="en-US" sz="1600" i="1" dirty="0" err="1">
                <a:latin typeface="Montserrat" panose="00000500000000000000" pitchFamily="2" charset="0"/>
              </a:rPr>
              <a:t>hàng</a:t>
            </a:r>
            <a:r>
              <a:rPr lang="en-US" sz="1600" i="1" dirty="0">
                <a:latin typeface="Montserrat" panose="00000500000000000000" pitchFamily="2" charset="0"/>
              </a:rPr>
              <a:t> </a:t>
            </a:r>
            <a:r>
              <a:rPr lang="en-US" sz="1600" i="1" dirty="0" err="1">
                <a:latin typeface="Montserrat" panose="00000500000000000000" pitchFamily="2" charset="0"/>
              </a:rPr>
              <a:t>trên</a:t>
            </a:r>
            <a:r>
              <a:rPr lang="en-US" sz="1600" i="1" dirty="0">
                <a:latin typeface="Montserrat" panose="00000500000000000000" pitchFamily="2" charset="0"/>
              </a:rPr>
              <a:t> </a:t>
            </a:r>
            <a:r>
              <a:rPr lang="en-US" sz="1600" i="1" dirty="0" err="1">
                <a:latin typeface="Montserrat" panose="00000500000000000000" pitchFamily="2" charset="0"/>
              </a:rPr>
              <a:t>nền</a:t>
            </a:r>
            <a:r>
              <a:rPr lang="en-US" sz="1600" i="1" dirty="0">
                <a:latin typeface="Montserrat" panose="00000500000000000000" pitchFamily="2" charset="0"/>
              </a:rPr>
              <a:t> </a:t>
            </a:r>
            <a:r>
              <a:rPr lang="en-US" sz="1600" i="1" dirty="0" err="1">
                <a:latin typeface="Montserrat" panose="00000500000000000000" pitchFamily="2" charset="0"/>
              </a:rPr>
              <a:t>tảng</a:t>
            </a:r>
            <a:endParaRPr lang="en-US" sz="1600" i="1" dirty="0">
              <a:latin typeface="Montserrat" panose="00000500000000000000" pitchFamily="2" charset="0"/>
            </a:endParaRPr>
          </a:p>
        </p:txBody>
      </p:sp>
      <p:sp>
        <p:nvSpPr>
          <p:cNvPr id="32" name="Google Shape;2426;p120">
            <a:extLst>
              <a:ext uri="{FF2B5EF4-FFF2-40B4-BE49-F238E27FC236}">
                <a16:creationId xmlns:a16="http://schemas.microsoft.com/office/drawing/2014/main" id="{C2237539-C1E2-E846-73A1-1D1E728C2B38}"/>
              </a:ext>
            </a:extLst>
          </p:cNvPr>
          <p:cNvSpPr txBox="1">
            <a:spLocks/>
          </p:cNvSpPr>
          <p:nvPr/>
        </p:nvSpPr>
        <p:spPr>
          <a:xfrm>
            <a:off x="2977310" y="3120679"/>
            <a:ext cx="2845078" cy="7842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i="1" dirty="0" err="1">
                <a:latin typeface="Montserrat" panose="00000500000000000000" pitchFamily="2" charset="0"/>
              </a:rPr>
              <a:t>Voso</a:t>
            </a:r>
            <a:r>
              <a:rPr lang="en-US" sz="1600" i="1" dirty="0">
                <a:latin typeface="Montserrat" panose="00000500000000000000" pitchFamily="2" charset="0"/>
              </a:rPr>
              <a:t> </a:t>
            </a:r>
            <a:r>
              <a:rPr lang="en-US" sz="1600" i="1" dirty="0" err="1">
                <a:latin typeface="Montserrat" panose="00000500000000000000" pitchFamily="2" charset="0"/>
              </a:rPr>
              <a:t>cung</a:t>
            </a:r>
            <a:r>
              <a:rPr lang="en-US" sz="1600" i="1" dirty="0">
                <a:latin typeface="Montserrat" panose="00000500000000000000" pitchFamily="2" charset="0"/>
              </a:rPr>
              <a:t> </a:t>
            </a:r>
            <a:r>
              <a:rPr lang="en-US" sz="1600" i="1" dirty="0" err="1">
                <a:latin typeface="Montserrat" panose="00000500000000000000" pitchFamily="2" charset="0"/>
              </a:rPr>
              <a:t>cấp</a:t>
            </a:r>
            <a:r>
              <a:rPr lang="en-US" sz="1600" i="1" dirty="0">
                <a:latin typeface="Montserrat" panose="00000500000000000000" pitchFamily="2" charset="0"/>
              </a:rPr>
              <a:t> </a:t>
            </a:r>
            <a:r>
              <a:rPr lang="en-US" sz="1600" i="1" dirty="0" err="1">
                <a:latin typeface="Montserrat" panose="00000500000000000000" pitchFamily="2" charset="0"/>
              </a:rPr>
              <a:t>nền</a:t>
            </a:r>
            <a:r>
              <a:rPr lang="en-US" sz="1600" i="1" dirty="0">
                <a:latin typeface="Montserrat" panose="00000500000000000000" pitchFamily="2" charset="0"/>
              </a:rPr>
              <a:t> </a:t>
            </a:r>
            <a:r>
              <a:rPr lang="en-US" sz="1600" i="1" dirty="0" err="1">
                <a:latin typeface="Montserrat" panose="00000500000000000000" pitchFamily="2" charset="0"/>
              </a:rPr>
              <a:t>tảng</a:t>
            </a:r>
            <a:r>
              <a:rPr lang="en-US" sz="1600" i="1" dirty="0">
                <a:latin typeface="Montserrat" panose="00000500000000000000" pitchFamily="2" charset="0"/>
              </a:rPr>
              <a:t> </a:t>
            </a:r>
            <a:r>
              <a:rPr lang="en-US" sz="1600" i="1" dirty="0" err="1">
                <a:latin typeface="Montserrat" panose="00000500000000000000" pitchFamily="2" charset="0"/>
              </a:rPr>
              <a:t>kinh</a:t>
            </a:r>
            <a:r>
              <a:rPr lang="en-US" sz="1600" i="1" dirty="0">
                <a:latin typeface="Montserrat" panose="00000500000000000000" pitchFamily="2" charset="0"/>
              </a:rPr>
              <a:t> </a:t>
            </a:r>
            <a:r>
              <a:rPr lang="en-US" sz="1600" i="1" dirty="0" err="1">
                <a:latin typeface="Montserrat" panose="00000500000000000000" pitchFamily="2" charset="0"/>
              </a:rPr>
              <a:t>doanh</a:t>
            </a:r>
            <a:r>
              <a:rPr lang="en-US" sz="1600" i="1" dirty="0">
                <a:latin typeface="Montserrat" panose="00000500000000000000" pitchFamily="2" charset="0"/>
              </a:rPr>
              <a:t>, </a:t>
            </a:r>
            <a:r>
              <a:rPr lang="en-US" sz="1600" i="1" dirty="0" err="1">
                <a:latin typeface="Montserrat" panose="00000500000000000000" pitchFamily="2" charset="0"/>
              </a:rPr>
              <a:t>người</a:t>
            </a:r>
            <a:r>
              <a:rPr lang="en-US" sz="1600" i="1" dirty="0">
                <a:latin typeface="Montserrat" panose="00000500000000000000" pitchFamily="2" charset="0"/>
              </a:rPr>
              <a:t> </a:t>
            </a:r>
            <a:r>
              <a:rPr lang="en-US" sz="1600" i="1" dirty="0" err="1">
                <a:latin typeface="Montserrat" panose="00000500000000000000" pitchFamily="2" charset="0"/>
              </a:rPr>
              <a:t>bán</a:t>
            </a:r>
            <a:r>
              <a:rPr lang="en-US" sz="1600" i="1" dirty="0">
                <a:latin typeface="Montserrat" panose="00000500000000000000" pitchFamily="2" charset="0"/>
              </a:rPr>
              <a:t> </a:t>
            </a:r>
            <a:r>
              <a:rPr lang="en-US" sz="1600" i="1" dirty="0" err="1">
                <a:latin typeface="Montserrat" panose="00000500000000000000" pitchFamily="2" charset="0"/>
              </a:rPr>
              <a:t>có</a:t>
            </a:r>
            <a:r>
              <a:rPr lang="en-US" sz="1600" i="1" dirty="0">
                <a:latin typeface="Montserrat" panose="00000500000000000000" pitchFamily="2" charset="0"/>
              </a:rPr>
              <a:t> </a:t>
            </a:r>
            <a:r>
              <a:rPr lang="en-US" sz="1600" i="1" dirty="0" err="1">
                <a:latin typeface="Montserrat" panose="00000500000000000000" pitchFamily="2" charset="0"/>
              </a:rPr>
              <a:t>thể</a:t>
            </a:r>
            <a:r>
              <a:rPr lang="en-US" sz="1600" i="1" dirty="0">
                <a:latin typeface="Montserrat" panose="00000500000000000000" pitchFamily="2" charset="0"/>
              </a:rPr>
              <a:t> </a:t>
            </a:r>
            <a:r>
              <a:rPr lang="en-US" sz="1600" i="1" dirty="0" err="1">
                <a:latin typeface="Montserrat" panose="00000500000000000000" pitchFamily="2" charset="0"/>
              </a:rPr>
              <a:t>đăng</a:t>
            </a:r>
            <a:r>
              <a:rPr lang="en-US" sz="1600" i="1" dirty="0">
                <a:latin typeface="Montserrat" panose="00000500000000000000" pitchFamily="2" charset="0"/>
              </a:rPr>
              <a:t> </a:t>
            </a:r>
            <a:r>
              <a:rPr lang="en-US" sz="1600" i="1" dirty="0" err="1">
                <a:latin typeface="Montserrat" panose="00000500000000000000" pitchFamily="2" charset="0"/>
              </a:rPr>
              <a:t>bán</a:t>
            </a:r>
            <a:r>
              <a:rPr lang="en-US" sz="1600" i="1" dirty="0">
                <a:latin typeface="Montserrat" panose="00000500000000000000" pitchFamily="2" charset="0"/>
              </a:rPr>
              <a:t> </a:t>
            </a:r>
            <a:r>
              <a:rPr lang="en-US" sz="1600" i="1" dirty="0" err="1">
                <a:latin typeface="Montserrat" panose="00000500000000000000" pitchFamily="2" charset="0"/>
              </a:rPr>
              <a:t>dễ</a:t>
            </a:r>
            <a:r>
              <a:rPr lang="en-US" sz="1600" i="1" dirty="0">
                <a:latin typeface="Montserrat" panose="00000500000000000000" pitchFamily="2" charset="0"/>
              </a:rPr>
              <a:t> </a:t>
            </a:r>
            <a:r>
              <a:rPr lang="en-US" sz="1600" i="1" dirty="0" err="1">
                <a:latin typeface="Montserrat" panose="00000500000000000000" pitchFamily="2" charset="0"/>
              </a:rPr>
              <a:t>dàng</a:t>
            </a:r>
            <a:r>
              <a:rPr lang="en-US" sz="1600" i="1" dirty="0">
                <a:latin typeface="Montserrat" panose="00000500000000000000" pitchFamily="2" charset="0"/>
              </a:rPr>
              <a:t> </a:t>
            </a:r>
          </a:p>
        </p:txBody>
      </p:sp>
      <p:sp>
        <p:nvSpPr>
          <p:cNvPr id="35" name="Google Shape;2428;p120">
            <a:extLst>
              <a:ext uri="{FF2B5EF4-FFF2-40B4-BE49-F238E27FC236}">
                <a16:creationId xmlns:a16="http://schemas.microsoft.com/office/drawing/2014/main" id="{5A9774BB-0747-F068-2B76-F2826753425D}"/>
              </a:ext>
            </a:extLst>
          </p:cNvPr>
          <p:cNvSpPr txBox="1">
            <a:spLocks/>
          </p:cNvSpPr>
          <p:nvPr/>
        </p:nvSpPr>
        <p:spPr>
          <a:xfrm>
            <a:off x="6057416" y="3138038"/>
            <a:ext cx="2845078" cy="7842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i="1" dirty="0" err="1">
                <a:latin typeface="Montserrat" panose="00000500000000000000" pitchFamily="2" charset="0"/>
              </a:rPr>
              <a:t>Voso</a:t>
            </a:r>
            <a:r>
              <a:rPr lang="en-US" sz="1600" i="1" dirty="0">
                <a:latin typeface="Montserrat" panose="00000500000000000000" pitchFamily="2" charset="0"/>
              </a:rPr>
              <a:t> </a:t>
            </a:r>
            <a:r>
              <a:rPr lang="en-US" sz="1600" i="1" dirty="0" err="1">
                <a:latin typeface="Montserrat" panose="00000500000000000000" pitchFamily="2" charset="0"/>
              </a:rPr>
              <a:t>cung</a:t>
            </a:r>
            <a:r>
              <a:rPr lang="en-US" sz="1600" i="1" dirty="0">
                <a:latin typeface="Montserrat" panose="00000500000000000000" pitchFamily="2" charset="0"/>
              </a:rPr>
              <a:t> </a:t>
            </a:r>
            <a:r>
              <a:rPr lang="en-US" sz="1600" i="1" dirty="0" err="1">
                <a:latin typeface="Montserrat" panose="00000500000000000000" pitchFamily="2" charset="0"/>
              </a:rPr>
              <a:t>cấp</a:t>
            </a:r>
            <a:r>
              <a:rPr lang="en-US" sz="1600" i="1" dirty="0">
                <a:latin typeface="Montserrat" panose="00000500000000000000" pitchFamily="2" charset="0"/>
              </a:rPr>
              <a:t> </a:t>
            </a:r>
            <a:r>
              <a:rPr lang="en-US" sz="1600" i="1" dirty="0" err="1">
                <a:latin typeface="Montserrat" panose="00000500000000000000" pitchFamily="2" charset="0"/>
              </a:rPr>
              <a:t>cơ</a:t>
            </a:r>
            <a:r>
              <a:rPr lang="en-US" sz="1600" i="1" dirty="0">
                <a:latin typeface="Montserrat" panose="00000500000000000000" pitchFamily="2" charset="0"/>
              </a:rPr>
              <a:t> </a:t>
            </a:r>
            <a:r>
              <a:rPr lang="en-US" sz="1600" i="1" dirty="0" err="1">
                <a:latin typeface="Montserrat" panose="00000500000000000000" pitchFamily="2" charset="0"/>
              </a:rPr>
              <a:t>hội</a:t>
            </a:r>
            <a:r>
              <a:rPr lang="en-US" sz="1600" i="1" dirty="0">
                <a:latin typeface="Montserrat" panose="00000500000000000000" pitchFamily="2" charset="0"/>
              </a:rPr>
              <a:t>    </a:t>
            </a:r>
            <a:r>
              <a:rPr lang="en-US" sz="1600" i="1" dirty="0" err="1">
                <a:latin typeface="Montserrat" panose="00000500000000000000" pitchFamily="2" charset="0"/>
              </a:rPr>
              <a:t>trở</a:t>
            </a:r>
            <a:r>
              <a:rPr lang="en-US" sz="1600" i="1" dirty="0">
                <a:latin typeface="Montserrat" panose="00000500000000000000" pitchFamily="2" charset="0"/>
              </a:rPr>
              <a:t> </a:t>
            </a:r>
            <a:r>
              <a:rPr lang="en-US" sz="1600" i="1" dirty="0" err="1">
                <a:latin typeface="Montserrat" panose="00000500000000000000" pitchFamily="2" charset="0"/>
              </a:rPr>
              <a:t>thành</a:t>
            </a:r>
            <a:r>
              <a:rPr lang="en-US" sz="1600" i="1" dirty="0">
                <a:latin typeface="Montserrat" panose="00000500000000000000" pitchFamily="2" charset="0"/>
              </a:rPr>
              <a:t> </a:t>
            </a:r>
            <a:r>
              <a:rPr lang="en-US" sz="1600" i="1" dirty="0" err="1">
                <a:latin typeface="Montserrat" panose="00000500000000000000" pitchFamily="2" charset="0"/>
              </a:rPr>
              <a:t>đại</a:t>
            </a:r>
            <a:r>
              <a:rPr lang="en-US" sz="1600" i="1" dirty="0">
                <a:latin typeface="Montserrat" panose="00000500000000000000" pitchFamily="2" charset="0"/>
              </a:rPr>
              <a:t> </a:t>
            </a:r>
            <a:r>
              <a:rPr lang="en-US" sz="1600" i="1" dirty="0" err="1">
                <a:latin typeface="Montserrat" panose="00000500000000000000" pitchFamily="2" charset="0"/>
              </a:rPr>
              <a:t>lý</a:t>
            </a:r>
            <a:r>
              <a:rPr lang="en-US" sz="1600" i="1" dirty="0">
                <a:latin typeface="Montserrat" panose="00000500000000000000" pitchFamily="2" charset="0"/>
              </a:rPr>
              <a:t> </a:t>
            </a:r>
            <a:r>
              <a:rPr lang="en-US" sz="1600" i="1" dirty="0" err="1">
                <a:latin typeface="Montserrat" panose="00000500000000000000" pitchFamily="2" charset="0"/>
              </a:rPr>
              <a:t>và</a:t>
            </a:r>
            <a:r>
              <a:rPr lang="en-US" sz="1600" i="1" dirty="0">
                <a:latin typeface="Montserrat" panose="00000500000000000000" pitchFamily="2" charset="0"/>
              </a:rPr>
              <a:t> chi </a:t>
            </a:r>
            <a:r>
              <a:rPr lang="en-US" sz="1600" i="1" dirty="0" err="1">
                <a:latin typeface="Montserrat" panose="00000500000000000000" pitchFamily="2" charset="0"/>
              </a:rPr>
              <a:t>trả</a:t>
            </a:r>
            <a:r>
              <a:rPr lang="en-US" sz="1600" i="1" dirty="0">
                <a:latin typeface="Montserrat" panose="00000500000000000000" pitchFamily="2" charset="0"/>
              </a:rPr>
              <a:t> </a:t>
            </a:r>
            <a:r>
              <a:rPr lang="en-US" sz="1600" i="1" dirty="0" err="1">
                <a:latin typeface="Montserrat" panose="00000500000000000000" pitchFamily="2" charset="0"/>
              </a:rPr>
              <a:t>hoa</a:t>
            </a:r>
            <a:r>
              <a:rPr lang="en-US" sz="1600" i="1" dirty="0">
                <a:latin typeface="Montserrat" panose="00000500000000000000" pitchFamily="2" charset="0"/>
              </a:rPr>
              <a:t> </a:t>
            </a:r>
            <a:r>
              <a:rPr lang="en-US" sz="1600" i="1" dirty="0" err="1">
                <a:latin typeface="Montserrat" panose="00000500000000000000" pitchFamily="2" charset="0"/>
              </a:rPr>
              <a:t>hồng</a:t>
            </a:r>
            <a:r>
              <a:rPr lang="en-US" sz="1600" i="1" dirty="0">
                <a:latin typeface="Montserrat" panose="00000500000000000000" pitchFamily="2" charset="0"/>
              </a:rPr>
              <a:t> </a:t>
            </a:r>
            <a:r>
              <a:rPr lang="en-US" sz="1600" i="1" dirty="0" err="1">
                <a:latin typeface="Montserrat" panose="00000500000000000000" pitchFamily="2" charset="0"/>
              </a:rPr>
              <a:t>theo</a:t>
            </a:r>
            <a:r>
              <a:rPr lang="en-US" sz="1600" i="1" dirty="0">
                <a:latin typeface="Montserrat" panose="00000500000000000000" pitchFamily="2" charset="0"/>
              </a:rPr>
              <a:t> </a:t>
            </a:r>
            <a:r>
              <a:rPr lang="en-US" sz="1600" i="1" dirty="0" err="1">
                <a:latin typeface="Montserrat" panose="00000500000000000000" pitchFamily="2" charset="0"/>
              </a:rPr>
              <a:t>mặt</a:t>
            </a:r>
            <a:r>
              <a:rPr lang="en-US" sz="1600" i="1" dirty="0">
                <a:latin typeface="Montserrat" panose="00000500000000000000" pitchFamily="2" charset="0"/>
              </a:rPr>
              <a:t> </a:t>
            </a:r>
            <a:r>
              <a:rPr lang="en-US" sz="1600" i="1" dirty="0" err="1">
                <a:latin typeface="Montserrat" panose="00000500000000000000" pitchFamily="2" charset="0"/>
              </a:rPr>
              <a:t>hàng</a:t>
            </a:r>
            <a:endParaRPr lang="en-US" sz="1600" i="1" dirty="0">
              <a:latin typeface="Montserrat" panose="00000500000000000000" pitchFamily="2" charset="0"/>
            </a:endParaRPr>
          </a:p>
        </p:txBody>
      </p:sp>
      <p:sp>
        <p:nvSpPr>
          <p:cNvPr id="59" name="Google Shape;2447;p120">
            <a:extLst>
              <a:ext uri="{FF2B5EF4-FFF2-40B4-BE49-F238E27FC236}">
                <a16:creationId xmlns:a16="http://schemas.microsoft.com/office/drawing/2014/main" id="{936E6265-FAA3-CBB6-5967-9EDB7E46DEE2}"/>
              </a:ext>
            </a:extLst>
          </p:cNvPr>
          <p:cNvSpPr/>
          <p:nvPr/>
        </p:nvSpPr>
        <p:spPr>
          <a:xfrm>
            <a:off x="2208846" y="2519721"/>
            <a:ext cx="1554480" cy="25"/>
          </a:xfrm>
          <a:custGeom>
            <a:avLst/>
            <a:gdLst/>
            <a:ahLst/>
            <a:cxnLst/>
            <a:rect l="l" t="t" r="r" b="b"/>
            <a:pathLst>
              <a:path w="11065" h="1" fill="none" extrusionOk="0">
                <a:moveTo>
                  <a:pt x="0" y="0"/>
                </a:moveTo>
                <a:lnTo>
                  <a:pt x="11064"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0" name="Google Shape;2448;p120">
            <a:extLst>
              <a:ext uri="{FF2B5EF4-FFF2-40B4-BE49-F238E27FC236}">
                <a16:creationId xmlns:a16="http://schemas.microsoft.com/office/drawing/2014/main" id="{80604235-AC4F-03EF-A0AC-5651780A723A}"/>
              </a:ext>
            </a:extLst>
          </p:cNvPr>
          <p:cNvSpPr/>
          <p:nvPr/>
        </p:nvSpPr>
        <p:spPr>
          <a:xfrm>
            <a:off x="2754444" y="2310320"/>
            <a:ext cx="427075" cy="427075"/>
          </a:xfrm>
          <a:custGeom>
            <a:avLst/>
            <a:gdLst/>
            <a:ahLst/>
            <a:cxnLst/>
            <a:rect l="l" t="t" r="r" b="b"/>
            <a:pathLst>
              <a:path w="17083" h="17083" extrusionOk="0">
                <a:moveTo>
                  <a:pt x="17083" y="8541"/>
                </a:moveTo>
                <a:cubicBezTo>
                  <a:pt x="17083" y="13252"/>
                  <a:pt x="13283" y="17082"/>
                  <a:pt x="8542" y="17082"/>
                </a:cubicBezTo>
                <a:cubicBezTo>
                  <a:pt x="3830" y="17082"/>
                  <a:pt x="1" y="13252"/>
                  <a:pt x="1" y="8541"/>
                </a:cubicBezTo>
                <a:cubicBezTo>
                  <a:pt x="1" y="3830"/>
                  <a:pt x="3830" y="0"/>
                  <a:pt x="8542" y="0"/>
                </a:cubicBezTo>
                <a:cubicBezTo>
                  <a:pt x="13283" y="0"/>
                  <a:pt x="17083" y="3830"/>
                  <a:pt x="17083" y="8541"/>
                </a:cubicBezTo>
                <a:close/>
              </a:path>
            </a:pathLst>
          </a:custGeom>
          <a:gradFill>
            <a:gsLst>
              <a:gs pos="0">
                <a:schemeClr val="accent2"/>
              </a:gs>
              <a:gs pos="100000">
                <a:schemeClr val="accent6"/>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 name="Google Shape;2449;p120">
            <a:extLst>
              <a:ext uri="{FF2B5EF4-FFF2-40B4-BE49-F238E27FC236}">
                <a16:creationId xmlns:a16="http://schemas.microsoft.com/office/drawing/2014/main" id="{2581C156-B5C0-B52B-35FC-D6CADC28CACB}"/>
              </a:ext>
            </a:extLst>
          </p:cNvPr>
          <p:cNvSpPr/>
          <p:nvPr/>
        </p:nvSpPr>
        <p:spPr>
          <a:xfrm>
            <a:off x="2847144" y="2416695"/>
            <a:ext cx="242450" cy="214300"/>
          </a:xfrm>
          <a:custGeom>
            <a:avLst/>
            <a:gdLst/>
            <a:ahLst/>
            <a:cxnLst/>
            <a:rect l="l" t="t" r="r" b="b"/>
            <a:pathLst>
              <a:path w="9698" h="8572" fill="none" extrusionOk="0">
                <a:moveTo>
                  <a:pt x="4834" y="0"/>
                </a:moveTo>
                <a:cubicBezTo>
                  <a:pt x="2159" y="0"/>
                  <a:pt x="1" y="1794"/>
                  <a:pt x="1" y="3982"/>
                </a:cubicBezTo>
                <a:cubicBezTo>
                  <a:pt x="1" y="5502"/>
                  <a:pt x="1004" y="6809"/>
                  <a:pt x="2524" y="7478"/>
                </a:cubicBezTo>
                <a:cubicBezTo>
                  <a:pt x="2524" y="7478"/>
                  <a:pt x="2037" y="8420"/>
                  <a:pt x="1612" y="8572"/>
                </a:cubicBezTo>
                <a:cubicBezTo>
                  <a:pt x="1612" y="8572"/>
                  <a:pt x="2828" y="8390"/>
                  <a:pt x="3557" y="7812"/>
                </a:cubicBezTo>
                <a:cubicBezTo>
                  <a:pt x="3983" y="7903"/>
                  <a:pt x="4408" y="7964"/>
                  <a:pt x="4834" y="7964"/>
                </a:cubicBezTo>
                <a:cubicBezTo>
                  <a:pt x="7509" y="7964"/>
                  <a:pt x="9697" y="6171"/>
                  <a:pt x="9697" y="3982"/>
                </a:cubicBezTo>
                <a:cubicBezTo>
                  <a:pt x="9697" y="1794"/>
                  <a:pt x="7509" y="0"/>
                  <a:pt x="4834" y="0"/>
                </a:cubicBezTo>
                <a:close/>
              </a:path>
            </a:pathLst>
          </a:custGeom>
          <a:noFill/>
          <a:ln w="95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62" name="Google Shape;2450;p120">
            <a:extLst>
              <a:ext uri="{FF2B5EF4-FFF2-40B4-BE49-F238E27FC236}">
                <a16:creationId xmlns:a16="http://schemas.microsoft.com/office/drawing/2014/main" id="{2054CCFA-D93A-A012-6C19-3F68C6220AD5}"/>
              </a:ext>
            </a:extLst>
          </p:cNvPr>
          <p:cNvGrpSpPr/>
          <p:nvPr/>
        </p:nvGrpSpPr>
        <p:grpSpPr>
          <a:xfrm>
            <a:off x="5731416" y="2304058"/>
            <a:ext cx="427075" cy="427075"/>
            <a:chOff x="5372163" y="3747050"/>
            <a:chExt cx="427075" cy="427075"/>
          </a:xfrm>
        </p:grpSpPr>
        <p:sp>
          <p:nvSpPr>
            <p:cNvPr id="63" name="Google Shape;2451;p120">
              <a:extLst>
                <a:ext uri="{FF2B5EF4-FFF2-40B4-BE49-F238E27FC236}">
                  <a16:creationId xmlns:a16="http://schemas.microsoft.com/office/drawing/2014/main" id="{F10B6D9C-7FF6-2A1C-C7E7-EB6A59148D63}"/>
                </a:ext>
              </a:extLst>
            </p:cNvPr>
            <p:cNvSpPr/>
            <p:nvPr/>
          </p:nvSpPr>
          <p:spPr>
            <a:xfrm>
              <a:off x="5372163" y="3747050"/>
              <a:ext cx="427075" cy="427075"/>
            </a:xfrm>
            <a:custGeom>
              <a:avLst/>
              <a:gdLst/>
              <a:ahLst/>
              <a:cxnLst/>
              <a:rect l="l" t="t" r="r" b="b"/>
              <a:pathLst>
                <a:path w="17083" h="17083" extrusionOk="0">
                  <a:moveTo>
                    <a:pt x="17082" y="8542"/>
                  </a:moveTo>
                  <a:cubicBezTo>
                    <a:pt x="17082" y="13283"/>
                    <a:pt x="13283" y="17083"/>
                    <a:pt x="8541" y="17083"/>
                  </a:cubicBezTo>
                  <a:cubicBezTo>
                    <a:pt x="3830" y="17083"/>
                    <a:pt x="0" y="13283"/>
                    <a:pt x="0" y="8542"/>
                  </a:cubicBezTo>
                  <a:cubicBezTo>
                    <a:pt x="0" y="3830"/>
                    <a:pt x="3830" y="1"/>
                    <a:pt x="8541" y="1"/>
                  </a:cubicBezTo>
                  <a:cubicBezTo>
                    <a:pt x="13283" y="1"/>
                    <a:pt x="17082" y="3830"/>
                    <a:pt x="17082" y="8542"/>
                  </a:cubicBezTo>
                  <a:close/>
                </a:path>
              </a:pathLst>
            </a:custGeom>
            <a:gradFill>
              <a:gsLst>
                <a:gs pos="0">
                  <a:schemeClr val="accent6"/>
                </a:gs>
                <a:gs pos="100000">
                  <a:schemeClr val="accent5"/>
                </a:gs>
              </a:gsLst>
              <a:lin ang="0"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4" name="Google Shape;2452;p120">
              <a:extLst>
                <a:ext uri="{FF2B5EF4-FFF2-40B4-BE49-F238E27FC236}">
                  <a16:creationId xmlns:a16="http://schemas.microsoft.com/office/drawing/2014/main" id="{BD45952F-F964-EBA3-7C88-90D3D000B13A}"/>
                </a:ext>
              </a:extLst>
            </p:cNvPr>
            <p:cNvSpPr/>
            <p:nvPr/>
          </p:nvSpPr>
          <p:spPr>
            <a:xfrm>
              <a:off x="5473988" y="3882300"/>
              <a:ext cx="224175" cy="156575"/>
            </a:xfrm>
            <a:custGeom>
              <a:avLst/>
              <a:gdLst/>
              <a:ahLst/>
              <a:cxnLst/>
              <a:rect l="l" t="t" r="r" b="b"/>
              <a:pathLst>
                <a:path w="8967" h="6263" fill="none" extrusionOk="0">
                  <a:moveTo>
                    <a:pt x="0" y="1"/>
                  </a:moveTo>
                  <a:lnTo>
                    <a:pt x="8967" y="1"/>
                  </a:lnTo>
                  <a:lnTo>
                    <a:pt x="8967" y="6262"/>
                  </a:lnTo>
                  <a:lnTo>
                    <a:pt x="0" y="6262"/>
                  </a:ln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5" name="Google Shape;2453;p120">
              <a:extLst>
                <a:ext uri="{FF2B5EF4-FFF2-40B4-BE49-F238E27FC236}">
                  <a16:creationId xmlns:a16="http://schemas.microsoft.com/office/drawing/2014/main" id="{441934B4-893B-0048-2812-E7A9441870DF}"/>
                </a:ext>
              </a:extLst>
            </p:cNvPr>
            <p:cNvSpPr/>
            <p:nvPr/>
          </p:nvSpPr>
          <p:spPr>
            <a:xfrm>
              <a:off x="5473988" y="3882300"/>
              <a:ext cx="224175" cy="91975"/>
            </a:xfrm>
            <a:custGeom>
              <a:avLst/>
              <a:gdLst/>
              <a:ahLst/>
              <a:cxnLst/>
              <a:rect l="l" t="t" r="r" b="b"/>
              <a:pathLst>
                <a:path w="8967" h="3679" fill="none" extrusionOk="0">
                  <a:moveTo>
                    <a:pt x="0" y="1"/>
                  </a:moveTo>
                  <a:lnTo>
                    <a:pt x="3800" y="3345"/>
                  </a:lnTo>
                  <a:cubicBezTo>
                    <a:pt x="4195" y="3679"/>
                    <a:pt x="4772" y="3679"/>
                    <a:pt x="5167" y="3345"/>
                  </a:cubicBezTo>
                  <a:lnTo>
                    <a:pt x="8967"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6" name="Google Shape;2454;p120">
              <a:extLst>
                <a:ext uri="{FF2B5EF4-FFF2-40B4-BE49-F238E27FC236}">
                  <a16:creationId xmlns:a16="http://schemas.microsoft.com/office/drawing/2014/main" id="{88A7D505-8A4A-26B3-41ED-51E7AE55A8E5}"/>
                </a:ext>
              </a:extLst>
            </p:cNvPr>
            <p:cNvSpPr/>
            <p:nvPr/>
          </p:nvSpPr>
          <p:spPr>
            <a:xfrm>
              <a:off x="5609988" y="3962100"/>
              <a:ext cx="88175" cy="76775"/>
            </a:xfrm>
            <a:custGeom>
              <a:avLst/>
              <a:gdLst/>
              <a:ahLst/>
              <a:cxnLst/>
              <a:rect l="l" t="t" r="r" b="b"/>
              <a:pathLst>
                <a:path w="3527" h="3071" fill="none" extrusionOk="0">
                  <a:moveTo>
                    <a:pt x="3527" y="3070"/>
                  </a:moveTo>
                  <a:lnTo>
                    <a:pt x="1"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7" name="Google Shape;2455;p120">
              <a:extLst>
                <a:ext uri="{FF2B5EF4-FFF2-40B4-BE49-F238E27FC236}">
                  <a16:creationId xmlns:a16="http://schemas.microsoft.com/office/drawing/2014/main" id="{4C2FC553-D6EF-CDB2-60F7-756D00BD4D4A}"/>
                </a:ext>
              </a:extLst>
            </p:cNvPr>
            <p:cNvSpPr/>
            <p:nvPr/>
          </p:nvSpPr>
          <p:spPr>
            <a:xfrm>
              <a:off x="5473988" y="3962100"/>
              <a:ext cx="88150" cy="76775"/>
            </a:xfrm>
            <a:custGeom>
              <a:avLst/>
              <a:gdLst/>
              <a:ahLst/>
              <a:cxnLst/>
              <a:rect l="l" t="t" r="r" b="b"/>
              <a:pathLst>
                <a:path w="3526" h="3071" fill="none" extrusionOk="0">
                  <a:moveTo>
                    <a:pt x="0" y="3070"/>
                  </a:moveTo>
                  <a:lnTo>
                    <a:pt x="3526"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70" name="TextBox 69">
            <a:extLst>
              <a:ext uri="{FF2B5EF4-FFF2-40B4-BE49-F238E27FC236}">
                <a16:creationId xmlns:a16="http://schemas.microsoft.com/office/drawing/2014/main" id="{141B14CA-CB43-827D-E391-EE06383F6967}"/>
              </a:ext>
            </a:extLst>
          </p:cNvPr>
          <p:cNvSpPr txBox="1"/>
          <p:nvPr/>
        </p:nvSpPr>
        <p:spPr>
          <a:xfrm>
            <a:off x="434745" y="224627"/>
            <a:ext cx="5796691" cy="523220"/>
          </a:xfrm>
          <a:prstGeom prst="rect">
            <a:avLst/>
          </a:prstGeom>
          <a:noFill/>
        </p:spPr>
        <p:txBody>
          <a:bodyPr wrap="square" rtlCol="0">
            <a:spAutoFit/>
          </a:bodyPr>
          <a:lstStyle/>
          <a:p>
            <a:r>
              <a:rPr lang="en-US" sz="2800" b="1" dirty="0" err="1">
                <a:latin typeface="Montserrat" panose="00000500000000000000" pitchFamily="2" charset="0"/>
              </a:rPr>
              <a:t>Sàn</a:t>
            </a:r>
            <a:r>
              <a:rPr lang="en-US" sz="2800" b="1" dirty="0">
                <a:latin typeface="Montserrat" panose="00000500000000000000" pitchFamily="2" charset="0"/>
              </a:rPr>
              <a:t> </a:t>
            </a:r>
            <a:r>
              <a:rPr lang="en-US" sz="2800" b="1" dirty="0" err="1">
                <a:latin typeface="Montserrat" panose="00000500000000000000" pitchFamily="2" charset="0"/>
              </a:rPr>
              <a:t>thương</a:t>
            </a:r>
            <a:r>
              <a:rPr lang="en-US" sz="2800" b="1" dirty="0">
                <a:latin typeface="Montserrat" panose="00000500000000000000" pitchFamily="2" charset="0"/>
              </a:rPr>
              <a:t> </a:t>
            </a:r>
            <a:r>
              <a:rPr lang="en-US" sz="2800" b="1" dirty="0" err="1">
                <a:latin typeface="Montserrat" panose="00000500000000000000" pitchFamily="2" charset="0"/>
              </a:rPr>
              <a:t>mại</a:t>
            </a:r>
            <a:r>
              <a:rPr lang="en-US" sz="2800" b="1" dirty="0">
                <a:latin typeface="Montserrat" panose="00000500000000000000" pitchFamily="2" charset="0"/>
              </a:rPr>
              <a:t> </a:t>
            </a:r>
            <a:r>
              <a:rPr lang="en-US" sz="2800" b="1" dirty="0" err="1">
                <a:latin typeface="Montserrat" panose="00000500000000000000" pitchFamily="2" charset="0"/>
              </a:rPr>
              <a:t>điện</a:t>
            </a:r>
            <a:r>
              <a:rPr lang="en-US" sz="2800" b="1" dirty="0">
                <a:latin typeface="Montserrat" panose="00000500000000000000" pitchFamily="2" charset="0"/>
              </a:rPr>
              <a:t> </a:t>
            </a:r>
            <a:r>
              <a:rPr lang="en-US" sz="2800" b="1" dirty="0" err="1">
                <a:latin typeface="Montserrat" panose="00000500000000000000" pitchFamily="2" charset="0"/>
              </a:rPr>
              <a:t>tử</a:t>
            </a:r>
            <a:r>
              <a:rPr lang="en-US" sz="2800" b="1" dirty="0">
                <a:latin typeface="Montserrat" panose="00000500000000000000" pitchFamily="2" charset="0"/>
              </a:rPr>
              <a:t> </a:t>
            </a:r>
            <a:r>
              <a:rPr lang="en-US" sz="2800" b="1" dirty="0" err="1">
                <a:solidFill>
                  <a:schemeClr val="tx1"/>
                </a:solidFill>
                <a:latin typeface="Montserrat" panose="00000500000000000000" pitchFamily="2" charset="0"/>
              </a:rPr>
              <a:t>Voso</a:t>
            </a:r>
            <a:endParaRPr lang="en-US" sz="2800" b="1" dirty="0">
              <a:solidFill>
                <a:schemeClr val="tx1"/>
              </a:solidFill>
              <a:latin typeface="Montserrat" panose="00000500000000000000" pitchFamily="2" charset="0"/>
            </a:endParaRPr>
          </a:p>
        </p:txBody>
      </p:sp>
      <p:sp>
        <p:nvSpPr>
          <p:cNvPr id="71" name="Title 2">
            <a:extLst>
              <a:ext uri="{FF2B5EF4-FFF2-40B4-BE49-F238E27FC236}">
                <a16:creationId xmlns:a16="http://schemas.microsoft.com/office/drawing/2014/main" id="{03699F1E-FC2B-8A0C-DEB2-8B776EED7BE9}"/>
              </a:ext>
            </a:extLst>
          </p:cNvPr>
          <p:cNvSpPr txBox="1">
            <a:spLocks/>
          </p:cNvSpPr>
          <p:nvPr/>
        </p:nvSpPr>
        <p:spPr>
          <a:xfrm>
            <a:off x="908077" y="1319203"/>
            <a:ext cx="2787482"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dirty="0" err="1"/>
              <a:t>Mô</a:t>
            </a:r>
            <a:r>
              <a:rPr lang="en-US" sz="2000" dirty="0"/>
              <a:t> </a:t>
            </a:r>
            <a:r>
              <a:rPr lang="en-US" sz="2000" dirty="0" err="1"/>
              <a:t>hình</a:t>
            </a:r>
            <a:r>
              <a:rPr lang="en-US" sz="2000" dirty="0"/>
              <a:t> </a:t>
            </a:r>
            <a:r>
              <a:rPr lang="en-US" sz="2000" dirty="0" err="1"/>
              <a:t>hợp</a:t>
            </a:r>
            <a:r>
              <a:rPr lang="en-US" sz="2000" dirty="0"/>
              <a:t> </a:t>
            </a:r>
            <a:r>
              <a:rPr lang="en-US" sz="2000" dirty="0" err="1"/>
              <a:t>tác</a:t>
            </a:r>
            <a:endParaRPr lang="en-US" sz="2000" dirty="0"/>
          </a:p>
        </p:txBody>
      </p:sp>
      <p:sp>
        <p:nvSpPr>
          <p:cNvPr id="75" name="TextBox 74">
            <a:extLst>
              <a:ext uri="{FF2B5EF4-FFF2-40B4-BE49-F238E27FC236}">
                <a16:creationId xmlns:a16="http://schemas.microsoft.com/office/drawing/2014/main" id="{2F1492E6-2C7F-F314-A74C-04C4C186B0F9}"/>
              </a:ext>
            </a:extLst>
          </p:cNvPr>
          <p:cNvSpPr txBox="1"/>
          <p:nvPr/>
        </p:nvSpPr>
        <p:spPr>
          <a:xfrm>
            <a:off x="379266" y="1260768"/>
            <a:ext cx="649501" cy="523220"/>
          </a:xfrm>
          <a:prstGeom prst="rect">
            <a:avLst/>
          </a:prstGeom>
          <a:noFill/>
        </p:spPr>
        <p:txBody>
          <a:bodyPr wrap="square">
            <a:spAutoFit/>
          </a:bodyPr>
          <a:lstStyle/>
          <a:p>
            <a:r>
              <a:rPr lang="en-US" sz="2800" b="1" dirty="0">
                <a:ln w="317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03 </a:t>
            </a:r>
            <a:endParaRPr lang="en-US" sz="2800" b="1" dirty="0">
              <a:ln w="3175">
                <a:solidFill>
                  <a:schemeClr val="tx1"/>
                </a:solidFill>
              </a:ln>
              <a:latin typeface="Montserrat" panose="00000500000000000000" pitchFamily="2" charset="0"/>
            </a:endParaRPr>
          </a:p>
        </p:txBody>
      </p:sp>
      <p:sp>
        <p:nvSpPr>
          <p:cNvPr id="68" name="Slide Number Placeholder 3">
            <a:extLst>
              <a:ext uri="{FF2B5EF4-FFF2-40B4-BE49-F238E27FC236}">
                <a16:creationId xmlns:a16="http://schemas.microsoft.com/office/drawing/2014/main" id="{F851BA38-5D46-4FC1-6069-2AC05C89BC0C}"/>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41</a:t>
            </a:fld>
            <a:endParaRPr lang="x-none" sz="1000">
              <a:solidFill>
                <a:schemeClr val="tx1">
                  <a:lumMod val="50000"/>
                </a:schemeClr>
              </a:solidFill>
            </a:endParaRPr>
          </a:p>
        </p:txBody>
      </p:sp>
      <p:sp>
        <p:nvSpPr>
          <p:cNvPr id="69" name="Google Shape;941;g11e46ec54ed_1_3016">
            <a:extLst>
              <a:ext uri="{FF2B5EF4-FFF2-40B4-BE49-F238E27FC236}">
                <a16:creationId xmlns:a16="http://schemas.microsoft.com/office/drawing/2014/main" id="{716971FA-25DA-3BD0-5F53-29B4F23A3BD6}"/>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grpSp>
        <p:nvGrpSpPr>
          <p:cNvPr id="72" name="Google Shape;1972;p108">
            <a:extLst>
              <a:ext uri="{FF2B5EF4-FFF2-40B4-BE49-F238E27FC236}">
                <a16:creationId xmlns:a16="http://schemas.microsoft.com/office/drawing/2014/main" id="{D2D772A7-0772-8E48-7F5C-C96EF68F02C5}"/>
              </a:ext>
            </a:extLst>
          </p:cNvPr>
          <p:cNvGrpSpPr/>
          <p:nvPr/>
        </p:nvGrpSpPr>
        <p:grpSpPr>
          <a:xfrm>
            <a:off x="6935154" y="2183812"/>
            <a:ext cx="665883" cy="667566"/>
            <a:chOff x="-61784125" y="3377700"/>
            <a:chExt cx="316650" cy="317450"/>
          </a:xfrm>
        </p:grpSpPr>
        <p:sp>
          <p:nvSpPr>
            <p:cNvPr id="73" name="Google Shape;1973;p108">
              <a:extLst>
                <a:ext uri="{FF2B5EF4-FFF2-40B4-BE49-F238E27FC236}">
                  <a16:creationId xmlns:a16="http://schemas.microsoft.com/office/drawing/2014/main" id="{06F086A8-6D77-300B-E911-8CE3036DB825}"/>
                </a:ext>
              </a:extLst>
            </p:cNvPr>
            <p:cNvSpPr/>
            <p:nvPr/>
          </p:nvSpPr>
          <p:spPr>
            <a:xfrm>
              <a:off x="-61688025" y="3460400"/>
              <a:ext cx="124450" cy="51225"/>
            </a:xfrm>
            <a:custGeom>
              <a:avLst/>
              <a:gdLst/>
              <a:ahLst/>
              <a:cxnLst/>
              <a:rect l="l" t="t" r="r" b="b"/>
              <a:pathLst>
                <a:path w="4978" h="2049" extrusionOk="0">
                  <a:moveTo>
                    <a:pt x="630" y="1"/>
                  </a:moveTo>
                  <a:cubicBezTo>
                    <a:pt x="252" y="442"/>
                    <a:pt x="0" y="1041"/>
                    <a:pt x="0" y="1671"/>
                  </a:cubicBezTo>
                  <a:cubicBezTo>
                    <a:pt x="0" y="1891"/>
                    <a:pt x="189" y="2049"/>
                    <a:pt x="441" y="2049"/>
                  </a:cubicBezTo>
                  <a:lnTo>
                    <a:pt x="4568" y="2049"/>
                  </a:lnTo>
                  <a:cubicBezTo>
                    <a:pt x="4820" y="2049"/>
                    <a:pt x="4978" y="1860"/>
                    <a:pt x="4978" y="1671"/>
                  </a:cubicBezTo>
                  <a:cubicBezTo>
                    <a:pt x="4978" y="1041"/>
                    <a:pt x="4726" y="442"/>
                    <a:pt x="4348" y="1"/>
                  </a:cubicBezTo>
                  <a:cubicBezTo>
                    <a:pt x="3875" y="568"/>
                    <a:pt x="3182" y="852"/>
                    <a:pt x="2489" y="852"/>
                  </a:cubicBezTo>
                  <a:cubicBezTo>
                    <a:pt x="1827" y="852"/>
                    <a:pt x="1134" y="568"/>
                    <a:pt x="630" y="1"/>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974;p108">
              <a:extLst>
                <a:ext uri="{FF2B5EF4-FFF2-40B4-BE49-F238E27FC236}">
                  <a16:creationId xmlns:a16="http://schemas.microsoft.com/office/drawing/2014/main" id="{1F4BF907-D090-8644-973D-E73D7B2DF37E}"/>
                </a:ext>
              </a:extLst>
            </p:cNvPr>
            <p:cNvSpPr/>
            <p:nvPr/>
          </p:nvSpPr>
          <p:spPr>
            <a:xfrm>
              <a:off x="-61677800" y="3518900"/>
              <a:ext cx="104775" cy="61850"/>
            </a:xfrm>
            <a:custGeom>
              <a:avLst/>
              <a:gdLst/>
              <a:ahLst/>
              <a:cxnLst/>
              <a:rect l="l" t="t" r="r" b="b"/>
              <a:pathLst>
                <a:path w="4191" h="2474" extrusionOk="0">
                  <a:moveTo>
                    <a:pt x="2096" y="0"/>
                  </a:moveTo>
                  <a:cubicBezTo>
                    <a:pt x="1985" y="0"/>
                    <a:pt x="1875" y="40"/>
                    <a:pt x="1796" y="118"/>
                  </a:cubicBezTo>
                  <a:lnTo>
                    <a:pt x="158" y="1757"/>
                  </a:lnTo>
                  <a:cubicBezTo>
                    <a:pt x="1" y="1914"/>
                    <a:pt x="1" y="2198"/>
                    <a:pt x="158" y="2355"/>
                  </a:cubicBezTo>
                  <a:cubicBezTo>
                    <a:pt x="237" y="2434"/>
                    <a:pt x="339" y="2473"/>
                    <a:pt x="442" y="2473"/>
                  </a:cubicBezTo>
                  <a:cubicBezTo>
                    <a:pt x="544" y="2473"/>
                    <a:pt x="646" y="2434"/>
                    <a:pt x="725" y="2355"/>
                  </a:cubicBezTo>
                  <a:lnTo>
                    <a:pt x="2111" y="969"/>
                  </a:lnTo>
                  <a:lnTo>
                    <a:pt x="3498" y="2355"/>
                  </a:lnTo>
                  <a:cubicBezTo>
                    <a:pt x="3576" y="2434"/>
                    <a:pt x="3687" y="2473"/>
                    <a:pt x="3797" y="2473"/>
                  </a:cubicBezTo>
                  <a:cubicBezTo>
                    <a:pt x="3907" y="2473"/>
                    <a:pt x="4017" y="2434"/>
                    <a:pt x="4096" y="2355"/>
                  </a:cubicBezTo>
                  <a:cubicBezTo>
                    <a:pt x="4191" y="2198"/>
                    <a:pt x="4191" y="1914"/>
                    <a:pt x="4033" y="1757"/>
                  </a:cubicBezTo>
                  <a:lnTo>
                    <a:pt x="2395" y="118"/>
                  </a:lnTo>
                  <a:cubicBezTo>
                    <a:pt x="2316" y="40"/>
                    <a:pt x="2206" y="0"/>
                    <a:pt x="2096" y="0"/>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975;p108">
              <a:extLst>
                <a:ext uri="{FF2B5EF4-FFF2-40B4-BE49-F238E27FC236}">
                  <a16:creationId xmlns:a16="http://schemas.microsoft.com/office/drawing/2014/main" id="{7B52F753-2458-FE98-4BD0-1850AF6C011D}"/>
                </a:ext>
              </a:extLst>
            </p:cNvPr>
            <p:cNvSpPr/>
            <p:nvPr/>
          </p:nvSpPr>
          <p:spPr>
            <a:xfrm>
              <a:off x="-61667550" y="3377700"/>
              <a:ext cx="82700" cy="82725"/>
            </a:xfrm>
            <a:custGeom>
              <a:avLst/>
              <a:gdLst/>
              <a:ahLst/>
              <a:cxnLst/>
              <a:rect l="l" t="t" r="r" b="b"/>
              <a:pathLst>
                <a:path w="3308" h="3309" extrusionOk="0">
                  <a:moveTo>
                    <a:pt x="1670" y="1"/>
                  </a:moveTo>
                  <a:cubicBezTo>
                    <a:pt x="756" y="1"/>
                    <a:pt x="0" y="757"/>
                    <a:pt x="0" y="1671"/>
                  </a:cubicBezTo>
                  <a:cubicBezTo>
                    <a:pt x="0" y="2584"/>
                    <a:pt x="756" y="3309"/>
                    <a:pt x="1670" y="3309"/>
                  </a:cubicBezTo>
                  <a:cubicBezTo>
                    <a:pt x="2584" y="3309"/>
                    <a:pt x="3308" y="2584"/>
                    <a:pt x="3308" y="1671"/>
                  </a:cubicBezTo>
                  <a:cubicBezTo>
                    <a:pt x="3308" y="757"/>
                    <a:pt x="2584" y="1"/>
                    <a:pt x="1670" y="1"/>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976;p108">
              <a:extLst>
                <a:ext uri="{FF2B5EF4-FFF2-40B4-BE49-F238E27FC236}">
                  <a16:creationId xmlns:a16="http://schemas.microsoft.com/office/drawing/2014/main" id="{DADDE600-58E6-F25F-9EDB-AA2D0D1C13C4}"/>
                </a:ext>
              </a:extLst>
            </p:cNvPr>
            <p:cNvSpPr/>
            <p:nvPr/>
          </p:nvSpPr>
          <p:spPr>
            <a:xfrm>
              <a:off x="-61591150" y="3643150"/>
              <a:ext cx="123675" cy="51200"/>
            </a:xfrm>
            <a:custGeom>
              <a:avLst/>
              <a:gdLst/>
              <a:ahLst/>
              <a:cxnLst/>
              <a:rect l="l" t="t" r="r" b="b"/>
              <a:pathLst>
                <a:path w="4947" h="2048" extrusionOk="0">
                  <a:moveTo>
                    <a:pt x="630" y="0"/>
                  </a:moveTo>
                  <a:cubicBezTo>
                    <a:pt x="221" y="410"/>
                    <a:pt x="0" y="1008"/>
                    <a:pt x="0" y="1638"/>
                  </a:cubicBezTo>
                  <a:cubicBezTo>
                    <a:pt x="0" y="1890"/>
                    <a:pt x="189" y="2048"/>
                    <a:pt x="378" y="2048"/>
                  </a:cubicBezTo>
                  <a:lnTo>
                    <a:pt x="4505" y="2048"/>
                  </a:lnTo>
                  <a:cubicBezTo>
                    <a:pt x="4757" y="2048"/>
                    <a:pt x="4946" y="1827"/>
                    <a:pt x="4946" y="1638"/>
                  </a:cubicBezTo>
                  <a:cubicBezTo>
                    <a:pt x="4946" y="1008"/>
                    <a:pt x="4726" y="410"/>
                    <a:pt x="4316" y="0"/>
                  </a:cubicBezTo>
                  <a:cubicBezTo>
                    <a:pt x="3844" y="536"/>
                    <a:pt x="3182" y="819"/>
                    <a:pt x="2458" y="819"/>
                  </a:cubicBezTo>
                  <a:cubicBezTo>
                    <a:pt x="1796" y="819"/>
                    <a:pt x="1134" y="536"/>
                    <a:pt x="630" y="0"/>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977;p108">
              <a:extLst>
                <a:ext uri="{FF2B5EF4-FFF2-40B4-BE49-F238E27FC236}">
                  <a16:creationId xmlns:a16="http://schemas.microsoft.com/office/drawing/2014/main" id="{1BF65746-D556-2317-783B-FA70F7D00D2F}"/>
                </a:ext>
              </a:extLst>
            </p:cNvPr>
            <p:cNvSpPr/>
            <p:nvPr/>
          </p:nvSpPr>
          <p:spPr>
            <a:xfrm>
              <a:off x="-61570675" y="3560450"/>
              <a:ext cx="82725" cy="82725"/>
            </a:xfrm>
            <a:custGeom>
              <a:avLst/>
              <a:gdLst/>
              <a:ahLst/>
              <a:cxnLst/>
              <a:rect l="l" t="t" r="r" b="b"/>
              <a:pathLst>
                <a:path w="3309" h="3309" extrusionOk="0">
                  <a:moveTo>
                    <a:pt x="1670" y="0"/>
                  </a:moveTo>
                  <a:cubicBezTo>
                    <a:pt x="756" y="0"/>
                    <a:pt x="0" y="725"/>
                    <a:pt x="0" y="1638"/>
                  </a:cubicBezTo>
                  <a:cubicBezTo>
                    <a:pt x="0" y="2552"/>
                    <a:pt x="756" y="3308"/>
                    <a:pt x="1670" y="3308"/>
                  </a:cubicBezTo>
                  <a:cubicBezTo>
                    <a:pt x="2552" y="3308"/>
                    <a:pt x="3308" y="2552"/>
                    <a:pt x="3308" y="1638"/>
                  </a:cubicBezTo>
                  <a:cubicBezTo>
                    <a:pt x="3308" y="725"/>
                    <a:pt x="2552" y="0"/>
                    <a:pt x="1670" y="0"/>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978;p108">
              <a:extLst>
                <a:ext uri="{FF2B5EF4-FFF2-40B4-BE49-F238E27FC236}">
                  <a16:creationId xmlns:a16="http://schemas.microsoft.com/office/drawing/2014/main" id="{6522839A-5B53-355E-351D-5E9DF7EEB5F9}"/>
                </a:ext>
              </a:extLst>
            </p:cNvPr>
            <p:cNvSpPr/>
            <p:nvPr/>
          </p:nvSpPr>
          <p:spPr>
            <a:xfrm>
              <a:off x="-61784125" y="3643925"/>
              <a:ext cx="124450" cy="51225"/>
            </a:xfrm>
            <a:custGeom>
              <a:avLst/>
              <a:gdLst/>
              <a:ahLst/>
              <a:cxnLst/>
              <a:rect l="l" t="t" r="r" b="b"/>
              <a:pathLst>
                <a:path w="4978" h="2049" extrusionOk="0">
                  <a:moveTo>
                    <a:pt x="662" y="1"/>
                  </a:moveTo>
                  <a:cubicBezTo>
                    <a:pt x="252" y="442"/>
                    <a:pt x="32" y="1009"/>
                    <a:pt x="32" y="1639"/>
                  </a:cubicBezTo>
                  <a:cubicBezTo>
                    <a:pt x="0" y="1859"/>
                    <a:pt x="189" y="2048"/>
                    <a:pt x="410" y="2048"/>
                  </a:cubicBezTo>
                  <a:lnTo>
                    <a:pt x="4569" y="2048"/>
                  </a:lnTo>
                  <a:cubicBezTo>
                    <a:pt x="4789" y="2048"/>
                    <a:pt x="4978" y="1859"/>
                    <a:pt x="4978" y="1639"/>
                  </a:cubicBezTo>
                  <a:cubicBezTo>
                    <a:pt x="4978" y="1009"/>
                    <a:pt x="4758" y="442"/>
                    <a:pt x="4348" y="1"/>
                  </a:cubicBezTo>
                  <a:cubicBezTo>
                    <a:pt x="3876" y="536"/>
                    <a:pt x="3214" y="820"/>
                    <a:pt x="2521" y="820"/>
                  </a:cubicBezTo>
                  <a:cubicBezTo>
                    <a:pt x="1828" y="820"/>
                    <a:pt x="1166" y="536"/>
                    <a:pt x="662" y="1"/>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979;p108">
              <a:extLst>
                <a:ext uri="{FF2B5EF4-FFF2-40B4-BE49-F238E27FC236}">
                  <a16:creationId xmlns:a16="http://schemas.microsoft.com/office/drawing/2014/main" id="{3D6B2EDD-26BF-8D93-CAB0-BC2FAFBA4DC9}"/>
                </a:ext>
              </a:extLst>
            </p:cNvPr>
            <p:cNvSpPr/>
            <p:nvPr/>
          </p:nvSpPr>
          <p:spPr>
            <a:xfrm>
              <a:off x="-61763650" y="3560450"/>
              <a:ext cx="82725" cy="82725"/>
            </a:xfrm>
            <a:custGeom>
              <a:avLst/>
              <a:gdLst/>
              <a:ahLst/>
              <a:cxnLst/>
              <a:rect l="l" t="t" r="r" b="b"/>
              <a:pathLst>
                <a:path w="3309" h="3309" extrusionOk="0">
                  <a:moveTo>
                    <a:pt x="1670" y="0"/>
                  </a:moveTo>
                  <a:cubicBezTo>
                    <a:pt x="757" y="0"/>
                    <a:pt x="1" y="725"/>
                    <a:pt x="1" y="1638"/>
                  </a:cubicBezTo>
                  <a:cubicBezTo>
                    <a:pt x="1" y="2552"/>
                    <a:pt x="757" y="3308"/>
                    <a:pt x="1670" y="3308"/>
                  </a:cubicBezTo>
                  <a:cubicBezTo>
                    <a:pt x="2552" y="3308"/>
                    <a:pt x="3309" y="2552"/>
                    <a:pt x="3309" y="1638"/>
                  </a:cubicBezTo>
                  <a:cubicBezTo>
                    <a:pt x="3309" y="725"/>
                    <a:pt x="2552" y="0"/>
                    <a:pt x="1670" y="0"/>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 name="Google Shape;1980;p108">
            <a:extLst>
              <a:ext uri="{FF2B5EF4-FFF2-40B4-BE49-F238E27FC236}">
                <a16:creationId xmlns:a16="http://schemas.microsoft.com/office/drawing/2014/main" id="{BCE42CF0-5119-89E5-7806-2EF2099FD4D3}"/>
              </a:ext>
            </a:extLst>
          </p:cNvPr>
          <p:cNvGrpSpPr/>
          <p:nvPr/>
        </p:nvGrpSpPr>
        <p:grpSpPr>
          <a:xfrm>
            <a:off x="1220264" y="2183812"/>
            <a:ext cx="579789" cy="658804"/>
            <a:chOff x="5736525" y="3963700"/>
            <a:chExt cx="259925" cy="295375"/>
          </a:xfrm>
        </p:grpSpPr>
        <p:sp>
          <p:nvSpPr>
            <p:cNvPr id="83" name="Google Shape;1981;p108">
              <a:extLst>
                <a:ext uri="{FF2B5EF4-FFF2-40B4-BE49-F238E27FC236}">
                  <a16:creationId xmlns:a16="http://schemas.microsoft.com/office/drawing/2014/main" id="{680C23BC-0E9B-20FC-A0D4-B1E1C0BA8E5B}"/>
                </a:ext>
              </a:extLst>
            </p:cNvPr>
            <p:cNvSpPr/>
            <p:nvPr/>
          </p:nvSpPr>
          <p:spPr>
            <a:xfrm>
              <a:off x="5736525" y="4153525"/>
              <a:ext cx="121300" cy="105550"/>
            </a:xfrm>
            <a:custGeom>
              <a:avLst/>
              <a:gdLst/>
              <a:ahLst/>
              <a:cxnLst/>
              <a:rect l="l" t="t" r="r" b="b"/>
              <a:pathLst>
                <a:path w="4852" h="4222" extrusionOk="0">
                  <a:moveTo>
                    <a:pt x="1733" y="0"/>
                  </a:moveTo>
                  <a:cubicBezTo>
                    <a:pt x="788" y="0"/>
                    <a:pt x="0" y="788"/>
                    <a:pt x="0" y="1733"/>
                  </a:cubicBezTo>
                  <a:lnTo>
                    <a:pt x="0" y="3875"/>
                  </a:lnTo>
                  <a:cubicBezTo>
                    <a:pt x="0" y="4064"/>
                    <a:pt x="158" y="4222"/>
                    <a:pt x="378" y="4222"/>
                  </a:cubicBezTo>
                  <a:lnTo>
                    <a:pt x="4852" y="4222"/>
                  </a:lnTo>
                  <a:lnTo>
                    <a:pt x="4852" y="2584"/>
                  </a:lnTo>
                  <a:lnTo>
                    <a:pt x="2300" y="0"/>
                  </a:ln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982;p108">
              <a:extLst>
                <a:ext uri="{FF2B5EF4-FFF2-40B4-BE49-F238E27FC236}">
                  <a16:creationId xmlns:a16="http://schemas.microsoft.com/office/drawing/2014/main" id="{1D4D0B52-00D9-5223-C6E5-A98A69D2F10D}"/>
                </a:ext>
              </a:extLst>
            </p:cNvPr>
            <p:cNvSpPr/>
            <p:nvPr/>
          </p:nvSpPr>
          <p:spPr>
            <a:xfrm>
              <a:off x="5833400" y="4168475"/>
              <a:ext cx="66975" cy="33900"/>
            </a:xfrm>
            <a:custGeom>
              <a:avLst/>
              <a:gdLst/>
              <a:ahLst/>
              <a:cxnLst/>
              <a:rect l="l" t="t" r="r" b="b"/>
              <a:pathLst>
                <a:path w="2679" h="1356" extrusionOk="0">
                  <a:moveTo>
                    <a:pt x="2678" y="1"/>
                  </a:moveTo>
                  <a:lnTo>
                    <a:pt x="2678" y="1"/>
                  </a:lnTo>
                  <a:cubicBezTo>
                    <a:pt x="2458" y="32"/>
                    <a:pt x="2237" y="127"/>
                    <a:pt x="1985" y="127"/>
                  </a:cubicBezTo>
                  <a:lnTo>
                    <a:pt x="662" y="127"/>
                  </a:lnTo>
                  <a:cubicBezTo>
                    <a:pt x="441" y="127"/>
                    <a:pt x="221" y="95"/>
                    <a:pt x="0" y="1"/>
                  </a:cubicBezTo>
                  <a:lnTo>
                    <a:pt x="0" y="1"/>
                  </a:lnTo>
                  <a:lnTo>
                    <a:pt x="1323" y="1355"/>
                  </a:lnTo>
                  <a:lnTo>
                    <a:pt x="2678" y="1"/>
                  </a:ln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983;p108">
              <a:extLst>
                <a:ext uri="{FF2B5EF4-FFF2-40B4-BE49-F238E27FC236}">
                  <a16:creationId xmlns:a16="http://schemas.microsoft.com/office/drawing/2014/main" id="{CD419241-31B1-D814-58D8-DB9442B7EC02}"/>
                </a:ext>
              </a:extLst>
            </p:cNvPr>
            <p:cNvSpPr/>
            <p:nvPr/>
          </p:nvSpPr>
          <p:spPr>
            <a:xfrm>
              <a:off x="5875925" y="4153525"/>
              <a:ext cx="120525" cy="105550"/>
            </a:xfrm>
            <a:custGeom>
              <a:avLst/>
              <a:gdLst/>
              <a:ahLst/>
              <a:cxnLst/>
              <a:rect l="l" t="t" r="r" b="b"/>
              <a:pathLst>
                <a:path w="4821" h="4222" extrusionOk="0">
                  <a:moveTo>
                    <a:pt x="2426" y="2048"/>
                  </a:moveTo>
                  <a:cubicBezTo>
                    <a:pt x="2615" y="2048"/>
                    <a:pt x="2773" y="2205"/>
                    <a:pt x="2773" y="2426"/>
                  </a:cubicBezTo>
                  <a:cubicBezTo>
                    <a:pt x="2773" y="2615"/>
                    <a:pt x="2615" y="2773"/>
                    <a:pt x="2426" y="2773"/>
                  </a:cubicBezTo>
                  <a:lnTo>
                    <a:pt x="1733" y="2773"/>
                  </a:lnTo>
                  <a:cubicBezTo>
                    <a:pt x="1513" y="2773"/>
                    <a:pt x="1355" y="2615"/>
                    <a:pt x="1355" y="2426"/>
                  </a:cubicBezTo>
                  <a:cubicBezTo>
                    <a:pt x="1355" y="2205"/>
                    <a:pt x="1513" y="2048"/>
                    <a:pt x="1733" y="2048"/>
                  </a:cubicBezTo>
                  <a:close/>
                  <a:moveTo>
                    <a:pt x="2552" y="0"/>
                  </a:moveTo>
                  <a:lnTo>
                    <a:pt x="1" y="2584"/>
                  </a:lnTo>
                  <a:lnTo>
                    <a:pt x="1" y="4222"/>
                  </a:lnTo>
                  <a:lnTo>
                    <a:pt x="4474" y="4222"/>
                  </a:lnTo>
                  <a:cubicBezTo>
                    <a:pt x="4663" y="4222"/>
                    <a:pt x="4821" y="4064"/>
                    <a:pt x="4821" y="3875"/>
                  </a:cubicBezTo>
                  <a:lnTo>
                    <a:pt x="4821" y="1733"/>
                  </a:lnTo>
                  <a:cubicBezTo>
                    <a:pt x="4821" y="788"/>
                    <a:pt x="4033" y="0"/>
                    <a:pt x="3088" y="0"/>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984;p108">
              <a:extLst>
                <a:ext uri="{FF2B5EF4-FFF2-40B4-BE49-F238E27FC236}">
                  <a16:creationId xmlns:a16="http://schemas.microsoft.com/office/drawing/2014/main" id="{3377ACD5-A5CA-1F54-1D60-25B98D3371A6}"/>
                </a:ext>
              </a:extLst>
            </p:cNvPr>
            <p:cNvSpPr/>
            <p:nvPr/>
          </p:nvSpPr>
          <p:spPr>
            <a:xfrm>
              <a:off x="5754625" y="3963700"/>
              <a:ext cx="224500" cy="154400"/>
            </a:xfrm>
            <a:custGeom>
              <a:avLst/>
              <a:gdLst/>
              <a:ahLst/>
              <a:cxnLst/>
              <a:rect l="l" t="t" r="r" b="b"/>
              <a:pathLst>
                <a:path w="8980" h="6176" extrusionOk="0">
                  <a:moveTo>
                    <a:pt x="3120" y="1"/>
                  </a:moveTo>
                  <a:cubicBezTo>
                    <a:pt x="1387" y="1"/>
                    <a:pt x="1" y="1418"/>
                    <a:pt x="1" y="3119"/>
                  </a:cubicBezTo>
                  <a:lnTo>
                    <a:pt x="1" y="4506"/>
                  </a:lnTo>
                  <a:cubicBezTo>
                    <a:pt x="1" y="5325"/>
                    <a:pt x="568" y="6018"/>
                    <a:pt x="1355" y="6175"/>
                  </a:cubicBezTo>
                  <a:lnTo>
                    <a:pt x="1355" y="2773"/>
                  </a:lnTo>
                  <a:lnTo>
                    <a:pt x="1009" y="2773"/>
                  </a:lnTo>
                  <a:cubicBezTo>
                    <a:pt x="914" y="2773"/>
                    <a:pt x="820" y="2804"/>
                    <a:pt x="694" y="2804"/>
                  </a:cubicBezTo>
                  <a:cubicBezTo>
                    <a:pt x="851" y="1607"/>
                    <a:pt x="1860" y="662"/>
                    <a:pt x="3120" y="662"/>
                  </a:cubicBezTo>
                  <a:lnTo>
                    <a:pt x="5861" y="662"/>
                  </a:lnTo>
                  <a:cubicBezTo>
                    <a:pt x="7089" y="662"/>
                    <a:pt x="8098" y="1607"/>
                    <a:pt x="8255" y="2804"/>
                  </a:cubicBezTo>
                  <a:cubicBezTo>
                    <a:pt x="8161" y="2773"/>
                    <a:pt x="8066" y="2773"/>
                    <a:pt x="7940" y="2773"/>
                  </a:cubicBezTo>
                  <a:lnTo>
                    <a:pt x="7593" y="2773"/>
                  </a:lnTo>
                  <a:lnTo>
                    <a:pt x="7593" y="6175"/>
                  </a:lnTo>
                  <a:cubicBezTo>
                    <a:pt x="8381" y="6018"/>
                    <a:pt x="8980" y="5325"/>
                    <a:pt x="8980" y="4506"/>
                  </a:cubicBezTo>
                  <a:lnTo>
                    <a:pt x="8980" y="3119"/>
                  </a:lnTo>
                  <a:cubicBezTo>
                    <a:pt x="8980" y="1387"/>
                    <a:pt x="7562" y="1"/>
                    <a:pt x="5861" y="1"/>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985;p108">
              <a:extLst>
                <a:ext uri="{FF2B5EF4-FFF2-40B4-BE49-F238E27FC236}">
                  <a16:creationId xmlns:a16="http://schemas.microsoft.com/office/drawing/2014/main" id="{45D39891-4B12-FB38-5DE3-3CEC31935248}"/>
                </a:ext>
              </a:extLst>
            </p:cNvPr>
            <p:cNvSpPr/>
            <p:nvPr/>
          </p:nvSpPr>
          <p:spPr>
            <a:xfrm>
              <a:off x="5806625" y="3998350"/>
              <a:ext cx="69325" cy="52025"/>
            </a:xfrm>
            <a:custGeom>
              <a:avLst/>
              <a:gdLst/>
              <a:ahLst/>
              <a:cxnLst/>
              <a:rect l="l" t="t" r="r" b="b"/>
              <a:pathLst>
                <a:path w="2773" h="2081" extrusionOk="0">
                  <a:moveTo>
                    <a:pt x="1733" y="1"/>
                  </a:moveTo>
                  <a:cubicBezTo>
                    <a:pt x="788" y="1"/>
                    <a:pt x="0" y="788"/>
                    <a:pt x="0" y="1733"/>
                  </a:cubicBezTo>
                  <a:lnTo>
                    <a:pt x="0" y="2080"/>
                  </a:lnTo>
                  <a:lnTo>
                    <a:pt x="1733" y="2080"/>
                  </a:lnTo>
                  <a:cubicBezTo>
                    <a:pt x="2300" y="2049"/>
                    <a:pt x="2773" y="1607"/>
                    <a:pt x="2773" y="1009"/>
                  </a:cubicBezTo>
                  <a:lnTo>
                    <a:pt x="2773" y="1"/>
                  </a:ln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986;p108">
              <a:extLst>
                <a:ext uri="{FF2B5EF4-FFF2-40B4-BE49-F238E27FC236}">
                  <a16:creationId xmlns:a16="http://schemas.microsoft.com/office/drawing/2014/main" id="{2F5EAF7B-7363-6E5E-AB45-9CDE1FE81534}"/>
                </a:ext>
              </a:extLst>
            </p:cNvPr>
            <p:cNvSpPr/>
            <p:nvPr/>
          </p:nvSpPr>
          <p:spPr>
            <a:xfrm>
              <a:off x="5893250" y="3999150"/>
              <a:ext cx="34675" cy="51225"/>
            </a:xfrm>
            <a:custGeom>
              <a:avLst/>
              <a:gdLst/>
              <a:ahLst/>
              <a:cxnLst/>
              <a:rect l="l" t="t" r="r" b="b"/>
              <a:pathLst>
                <a:path w="1387" h="2049" extrusionOk="0">
                  <a:moveTo>
                    <a:pt x="1" y="0"/>
                  </a:moveTo>
                  <a:lnTo>
                    <a:pt x="1" y="1040"/>
                  </a:lnTo>
                  <a:cubicBezTo>
                    <a:pt x="1" y="1607"/>
                    <a:pt x="473" y="2048"/>
                    <a:pt x="1040" y="2048"/>
                  </a:cubicBezTo>
                  <a:lnTo>
                    <a:pt x="1387" y="2048"/>
                  </a:lnTo>
                  <a:lnTo>
                    <a:pt x="1387" y="1701"/>
                  </a:lnTo>
                  <a:cubicBezTo>
                    <a:pt x="1387" y="882"/>
                    <a:pt x="788" y="158"/>
                    <a:pt x="1" y="0"/>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987;p108">
              <a:extLst>
                <a:ext uri="{FF2B5EF4-FFF2-40B4-BE49-F238E27FC236}">
                  <a16:creationId xmlns:a16="http://schemas.microsoft.com/office/drawing/2014/main" id="{3E5CE53B-BB0C-880A-4A3A-31F58B42E52A}"/>
                </a:ext>
              </a:extLst>
            </p:cNvPr>
            <p:cNvSpPr/>
            <p:nvPr/>
          </p:nvSpPr>
          <p:spPr>
            <a:xfrm>
              <a:off x="5806625" y="4049550"/>
              <a:ext cx="121300" cy="104000"/>
            </a:xfrm>
            <a:custGeom>
              <a:avLst/>
              <a:gdLst/>
              <a:ahLst/>
              <a:cxnLst/>
              <a:rect l="l" t="t" r="r" b="b"/>
              <a:pathLst>
                <a:path w="4852" h="4160" extrusionOk="0">
                  <a:moveTo>
                    <a:pt x="3119" y="1"/>
                  </a:moveTo>
                  <a:cubicBezTo>
                    <a:pt x="2804" y="442"/>
                    <a:pt x="2300" y="694"/>
                    <a:pt x="1733" y="694"/>
                  </a:cubicBezTo>
                  <a:lnTo>
                    <a:pt x="0" y="694"/>
                  </a:lnTo>
                  <a:lnTo>
                    <a:pt x="0" y="2426"/>
                  </a:lnTo>
                  <a:cubicBezTo>
                    <a:pt x="0" y="3372"/>
                    <a:pt x="788" y="4159"/>
                    <a:pt x="1733" y="4159"/>
                  </a:cubicBezTo>
                  <a:lnTo>
                    <a:pt x="3119" y="4159"/>
                  </a:lnTo>
                  <a:cubicBezTo>
                    <a:pt x="4064" y="4159"/>
                    <a:pt x="4852" y="3372"/>
                    <a:pt x="4852" y="2426"/>
                  </a:cubicBezTo>
                  <a:lnTo>
                    <a:pt x="4852" y="694"/>
                  </a:lnTo>
                  <a:lnTo>
                    <a:pt x="4505" y="694"/>
                  </a:lnTo>
                  <a:cubicBezTo>
                    <a:pt x="3938" y="694"/>
                    <a:pt x="3434" y="442"/>
                    <a:pt x="3119" y="1"/>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 name="Google Shape;1966;p108">
            <a:extLst>
              <a:ext uri="{FF2B5EF4-FFF2-40B4-BE49-F238E27FC236}">
                <a16:creationId xmlns:a16="http://schemas.microsoft.com/office/drawing/2014/main" id="{F060AB45-C975-4C66-FB3C-A34989367B75}"/>
              </a:ext>
            </a:extLst>
          </p:cNvPr>
          <p:cNvGrpSpPr/>
          <p:nvPr/>
        </p:nvGrpSpPr>
        <p:grpSpPr>
          <a:xfrm>
            <a:off x="4186031" y="2183812"/>
            <a:ext cx="665900" cy="617580"/>
            <a:chOff x="-62511900" y="4129100"/>
            <a:chExt cx="304050" cy="282000"/>
          </a:xfrm>
        </p:grpSpPr>
        <p:sp>
          <p:nvSpPr>
            <p:cNvPr id="91" name="Google Shape;1967;p108">
              <a:extLst>
                <a:ext uri="{FF2B5EF4-FFF2-40B4-BE49-F238E27FC236}">
                  <a16:creationId xmlns:a16="http://schemas.microsoft.com/office/drawing/2014/main" id="{6F2FB770-A469-8D43-44F5-BFC78129091E}"/>
                </a:ext>
              </a:extLst>
            </p:cNvPr>
            <p:cNvSpPr/>
            <p:nvPr/>
          </p:nvSpPr>
          <p:spPr>
            <a:xfrm>
              <a:off x="-62414225" y="4203925"/>
              <a:ext cx="206375" cy="207175"/>
            </a:xfrm>
            <a:custGeom>
              <a:avLst/>
              <a:gdLst/>
              <a:ahLst/>
              <a:cxnLst/>
              <a:rect l="l" t="t" r="r" b="b"/>
              <a:pathLst>
                <a:path w="8255" h="8287" extrusionOk="0">
                  <a:moveTo>
                    <a:pt x="4128" y="1229"/>
                  </a:moveTo>
                  <a:cubicBezTo>
                    <a:pt x="4348" y="1229"/>
                    <a:pt x="4506" y="1418"/>
                    <a:pt x="4506" y="1670"/>
                  </a:cubicBezTo>
                  <a:lnTo>
                    <a:pt x="4506" y="1922"/>
                  </a:lnTo>
                  <a:cubicBezTo>
                    <a:pt x="4978" y="2080"/>
                    <a:pt x="5356" y="2552"/>
                    <a:pt x="5356" y="3119"/>
                  </a:cubicBezTo>
                  <a:cubicBezTo>
                    <a:pt x="5356" y="3340"/>
                    <a:pt x="5136" y="3498"/>
                    <a:pt x="4947" y="3498"/>
                  </a:cubicBezTo>
                  <a:cubicBezTo>
                    <a:pt x="4726" y="3498"/>
                    <a:pt x="4506" y="3308"/>
                    <a:pt x="4506" y="3119"/>
                  </a:cubicBezTo>
                  <a:cubicBezTo>
                    <a:pt x="4506" y="2867"/>
                    <a:pt x="4317" y="2710"/>
                    <a:pt x="4128" y="2710"/>
                  </a:cubicBezTo>
                  <a:cubicBezTo>
                    <a:pt x="3939" y="2710"/>
                    <a:pt x="3687" y="2930"/>
                    <a:pt x="3687" y="3119"/>
                  </a:cubicBezTo>
                  <a:cubicBezTo>
                    <a:pt x="3718" y="3340"/>
                    <a:pt x="4033" y="3592"/>
                    <a:pt x="4411" y="3813"/>
                  </a:cubicBezTo>
                  <a:cubicBezTo>
                    <a:pt x="4821" y="4128"/>
                    <a:pt x="5388" y="4537"/>
                    <a:pt x="5388" y="5199"/>
                  </a:cubicBezTo>
                  <a:cubicBezTo>
                    <a:pt x="5388" y="5766"/>
                    <a:pt x="5041" y="6175"/>
                    <a:pt x="4569" y="6396"/>
                  </a:cubicBezTo>
                  <a:lnTo>
                    <a:pt x="4569" y="6648"/>
                  </a:lnTo>
                  <a:cubicBezTo>
                    <a:pt x="4569" y="6900"/>
                    <a:pt x="4348" y="7089"/>
                    <a:pt x="4159" y="7089"/>
                  </a:cubicBezTo>
                  <a:cubicBezTo>
                    <a:pt x="3970" y="7089"/>
                    <a:pt x="3718" y="6900"/>
                    <a:pt x="3718" y="6648"/>
                  </a:cubicBezTo>
                  <a:lnTo>
                    <a:pt x="3718" y="6396"/>
                  </a:lnTo>
                  <a:cubicBezTo>
                    <a:pt x="3245" y="6238"/>
                    <a:pt x="2899" y="5766"/>
                    <a:pt x="2899" y="5199"/>
                  </a:cubicBezTo>
                  <a:cubicBezTo>
                    <a:pt x="2899" y="4978"/>
                    <a:pt x="3088" y="4821"/>
                    <a:pt x="3308" y="4821"/>
                  </a:cubicBezTo>
                  <a:cubicBezTo>
                    <a:pt x="3498" y="4821"/>
                    <a:pt x="3687" y="5010"/>
                    <a:pt x="3687" y="5199"/>
                  </a:cubicBezTo>
                  <a:cubicBezTo>
                    <a:pt x="3687" y="5451"/>
                    <a:pt x="3876" y="5608"/>
                    <a:pt x="4128" y="5608"/>
                  </a:cubicBezTo>
                  <a:cubicBezTo>
                    <a:pt x="4348" y="5608"/>
                    <a:pt x="4506" y="5388"/>
                    <a:pt x="4506" y="5199"/>
                  </a:cubicBezTo>
                  <a:cubicBezTo>
                    <a:pt x="4506" y="4978"/>
                    <a:pt x="4191" y="4726"/>
                    <a:pt x="3844" y="4506"/>
                  </a:cubicBezTo>
                  <a:cubicBezTo>
                    <a:pt x="3403" y="4191"/>
                    <a:pt x="2867" y="3781"/>
                    <a:pt x="2867" y="3119"/>
                  </a:cubicBezTo>
                  <a:cubicBezTo>
                    <a:pt x="2867" y="2552"/>
                    <a:pt x="3214" y="2143"/>
                    <a:pt x="3687" y="1922"/>
                  </a:cubicBezTo>
                  <a:lnTo>
                    <a:pt x="3687" y="1670"/>
                  </a:lnTo>
                  <a:cubicBezTo>
                    <a:pt x="3687" y="1418"/>
                    <a:pt x="3876" y="1229"/>
                    <a:pt x="4128" y="1229"/>
                  </a:cubicBezTo>
                  <a:close/>
                  <a:moveTo>
                    <a:pt x="4128" y="0"/>
                  </a:moveTo>
                  <a:cubicBezTo>
                    <a:pt x="1828" y="0"/>
                    <a:pt x="0" y="1859"/>
                    <a:pt x="0" y="4128"/>
                  </a:cubicBezTo>
                  <a:cubicBezTo>
                    <a:pt x="0" y="6427"/>
                    <a:pt x="1828" y="8286"/>
                    <a:pt x="4128" y="8286"/>
                  </a:cubicBezTo>
                  <a:cubicBezTo>
                    <a:pt x="6396" y="8286"/>
                    <a:pt x="8255" y="6427"/>
                    <a:pt x="8255" y="4128"/>
                  </a:cubicBezTo>
                  <a:cubicBezTo>
                    <a:pt x="8255" y="1859"/>
                    <a:pt x="6396" y="0"/>
                    <a:pt x="4128" y="0"/>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968;p108">
              <a:extLst>
                <a:ext uri="{FF2B5EF4-FFF2-40B4-BE49-F238E27FC236}">
                  <a16:creationId xmlns:a16="http://schemas.microsoft.com/office/drawing/2014/main" id="{DD17DF63-F27A-E887-1852-61D54976082F}"/>
                </a:ext>
              </a:extLst>
            </p:cNvPr>
            <p:cNvSpPr/>
            <p:nvPr/>
          </p:nvSpPr>
          <p:spPr>
            <a:xfrm>
              <a:off x="-62511100" y="4129100"/>
              <a:ext cx="159900" cy="74850"/>
            </a:xfrm>
            <a:custGeom>
              <a:avLst/>
              <a:gdLst/>
              <a:ahLst/>
              <a:cxnLst/>
              <a:rect l="l" t="t" r="r" b="b"/>
              <a:pathLst>
                <a:path w="6396" h="2994" extrusionOk="0">
                  <a:moveTo>
                    <a:pt x="3214" y="1"/>
                  </a:moveTo>
                  <a:cubicBezTo>
                    <a:pt x="1450" y="1"/>
                    <a:pt x="0" y="662"/>
                    <a:pt x="0" y="1513"/>
                  </a:cubicBezTo>
                  <a:cubicBezTo>
                    <a:pt x="0" y="2332"/>
                    <a:pt x="1450" y="2993"/>
                    <a:pt x="3214" y="2993"/>
                  </a:cubicBezTo>
                  <a:cubicBezTo>
                    <a:pt x="4947" y="2993"/>
                    <a:pt x="6396" y="2332"/>
                    <a:pt x="6396" y="1513"/>
                  </a:cubicBezTo>
                  <a:cubicBezTo>
                    <a:pt x="6396" y="662"/>
                    <a:pt x="4947" y="1"/>
                    <a:pt x="3214" y="1"/>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969;p108">
              <a:extLst>
                <a:ext uri="{FF2B5EF4-FFF2-40B4-BE49-F238E27FC236}">
                  <a16:creationId xmlns:a16="http://schemas.microsoft.com/office/drawing/2014/main" id="{2ACE6027-E40B-8F6E-5DCD-A07B675585ED}"/>
                </a:ext>
              </a:extLst>
            </p:cNvPr>
            <p:cNvSpPr/>
            <p:nvPr/>
          </p:nvSpPr>
          <p:spPr>
            <a:xfrm>
              <a:off x="-62511100" y="4207075"/>
              <a:ext cx="110275" cy="59875"/>
            </a:xfrm>
            <a:custGeom>
              <a:avLst/>
              <a:gdLst/>
              <a:ahLst/>
              <a:cxnLst/>
              <a:rect l="l" t="t" r="r" b="b"/>
              <a:pathLst>
                <a:path w="4411" h="2395" extrusionOk="0">
                  <a:moveTo>
                    <a:pt x="0" y="0"/>
                  </a:moveTo>
                  <a:lnTo>
                    <a:pt x="0" y="1135"/>
                  </a:lnTo>
                  <a:cubicBezTo>
                    <a:pt x="0" y="1450"/>
                    <a:pt x="347" y="1765"/>
                    <a:pt x="882" y="2017"/>
                  </a:cubicBezTo>
                  <a:cubicBezTo>
                    <a:pt x="1355" y="2237"/>
                    <a:pt x="2332" y="2395"/>
                    <a:pt x="3151" y="2395"/>
                  </a:cubicBezTo>
                  <a:lnTo>
                    <a:pt x="3308" y="2395"/>
                  </a:lnTo>
                  <a:cubicBezTo>
                    <a:pt x="3560" y="1733"/>
                    <a:pt x="3907" y="1135"/>
                    <a:pt x="4411" y="631"/>
                  </a:cubicBezTo>
                  <a:lnTo>
                    <a:pt x="4411" y="631"/>
                  </a:lnTo>
                  <a:cubicBezTo>
                    <a:pt x="4033" y="694"/>
                    <a:pt x="3623" y="757"/>
                    <a:pt x="3182" y="757"/>
                  </a:cubicBezTo>
                  <a:cubicBezTo>
                    <a:pt x="2363" y="757"/>
                    <a:pt x="1261" y="599"/>
                    <a:pt x="567" y="316"/>
                  </a:cubicBezTo>
                  <a:cubicBezTo>
                    <a:pt x="347" y="221"/>
                    <a:pt x="158" y="127"/>
                    <a:pt x="0" y="0"/>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970;p108">
              <a:extLst>
                <a:ext uri="{FF2B5EF4-FFF2-40B4-BE49-F238E27FC236}">
                  <a16:creationId xmlns:a16="http://schemas.microsoft.com/office/drawing/2014/main" id="{31073595-1CE2-99DA-47BD-88D828DFDA7D}"/>
                </a:ext>
              </a:extLst>
            </p:cNvPr>
            <p:cNvSpPr/>
            <p:nvPr/>
          </p:nvSpPr>
          <p:spPr>
            <a:xfrm>
              <a:off x="-62511100" y="4329950"/>
              <a:ext cx="106350" cy="59875"/>
            </a:xfrm>
            <a:custGeom>
              <a:avLst/>
              <a:gdLst/>
              <a:ahLst/>
              <a:cxnLst/>
              <a:rect l="l" t="t" r="r" b="b"/>
              <a:pathLst>
                <a:path w="4254" h="2395" extrusionOk="0">
                  <a:moveTo>
                    <a:pt x="0" y="0"/>
                  </a:moveTo>
                  <a:lnTo>
                    <a:pt x="0" y="1197"/>
                  </a:lnTo>
                  <a:cubicBezTo>
                    <a:pt x="0" y="1701"/>
                    <a:pt x="1355" y="2395"/>
                    <a:pt x="3182" y="2395"/>
                  </a:cubicBezTo>
                  <a:cubicBezTo>
                    <a:pt x="3560" y="2395"/>
                    <a:pt x="3907" y="2363"/>
                    <a:pt x="4254" y="2332"/>
                  </a:cubicBezTo>
                  <a:cubicBezTo>
                    <a:pt x="3875" y="1859"/>
                    <a:pt x="3560" y="1355"/>
                    <a:pt x="3340" y="756"/>
                  </a:cubicBezTo>
                  <a:lnTo>
                    <a:pt x="3182" y="756"/>
                  </a:lnTo>
                  <a:cubicBezTo>
                    <a:pt x="2363" y="756"/>
                    <a:pt x="1261" y="599"/>
                    <a:pt x="567" y="315"/>
                  </a:cubicBezTo>
                  <a:cubicBezTo>
                    <a:pt x="347" y="252"/>
                    <a:pt x="158" y="126"/>
                    <a:pt x="0" y="0"/>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971;p108">
              <a:extLst>
                <a:ext uri="{FF2B5EF4-FFF2-40B4-BE49-F238E27FC236}">
                  <a16:creationId xmlns:a16="http://schemas.microsoft.com/office/drawing/2014/main" id="{41179314-580A-C841-AB96-5D35D275F399}"/>
                </a:ext>
              </a:extLst>
            </p:cNvPr>
            <p:cNvSpPr/>
            <p:nvPr/>
          </p:nvSpPr>
          <p:spPr>
            <a:xfrm>
              <a:off x="-62511900" y="4268500"/>
              <a:ext cx="78000" cy="60675"/>
            </a:xfrm>
            <a:custGeom>
              <a:avLst/>
              <a:gdLst/>
              <a:ahLst/>
              <a:cxnLst/>
              <a:rect l="l" t="t" r="r" b="b"/>
              <a:pathLst>
                <a:path w="3120" h="2427" extrusionOk="0">
                  <a:moveTo>
                    <a:pt x="1" y="1"/>
                  </a:moveTo>
                  <a:lnTo>
                    <a:pt x="1" y="1167"/>
                  </a:lnTo>
                  <a:lnTo>
                    <a:pt x="32" y="1167"/>
                  </a:lnTo>
                  <a:cubicBezTo>
                    <a:pt x="32" y="1482"/>
                    <a:pt x="379" y="1797"/>
                    <a:pt x="914" y="2017"/>
                  </a:cubicBezTo>
                  <a:cubicBezTo>
                    <a:pt x="1387" y="2238"/>
                    <a:pt x="2332" y="2395"/>
                    <a:pt x="3120" y="2427"/>
                  </a:cubicBezTo>
                  <a:cubicBezTo>
                    <a:pt x="3057" y="2143"/>
                    <a:pt x="3025" y="1860"/>
                    <a:pt x="3025" y="1608"/>
                  </a:cubicBezTo>
                  <a:cubicBezTo>
                    <a:pt x="3025" y="1324"/>
                    <a:pt x="3088" y="1041"/>
                    <a:pt x="3120" y="757"/>
                  </a:cubicBezTo>
                  <a:cubicBezTo>
                    <a:pt x="2332" y="757"/>
                    <a:pt x="1230" y="599"/>
                    <a:pt x="536" y="316"/>
                  </a:cubicBezTo>
                  <a:cubicBezTo>
                    <a:pt x="347" y="253"/>
                    <a:pt x="158" y="127"/>
                    <a:pt x="1" y="1"/>
                  </a:cubicBezTo>
                  <a:close/>
                </a:path>
              </a:pathLst>
            </a:cu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9024138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B0E496-79C4-56BE-EC22-57533F720183}"/>
              </a:ext>
            </a:extLst>
          </p:cNvPr>
          <p:cNvPicPr>
            <a:picLocks noChangeAspect="1"/>
          </p:cNvPicPr>
          <p:nvPr/>
        </p:nvPicPr>
        <p:blipFill rotWithShape="1">
          <a:blip r:embed="rId2"/>
          <a:srcRect l="602" r="-1"/>
          <a:stretch/>
        </p:blipFill>
        <p:spPr>
          <a:xfrm>
            <a:off x="27501" y="17474"/>
            <a:ext cx="9088998" cy="5108551"/>
          </a:xfrm>
          <a:prstGeom prst="roundRect">
            <a:avLst>
              <a:gd name="adj" fmla="val 5601"/>
            </a:avLst>
          </a:prstGeom>
        </p:spPr>
      </p:pic>
      <p:sp>
        <p:nvSpPr>
          <p:cNvPr id="4" name="Slide Number Placeholder 3">
            <a:extLst>
              <a:ext uri="{FF2B5EF4-FFF2-40B4-BE49-F238E27FC236}">
                <a16:creationId xmlns:a16="http://schemas.microsoft.com/office/drawing/2014/main" id="{E684A278-57FD-1E70-D26E-2B6AA6D86407}"/>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42</a:t>
            </a:fld>
            <a:endParaRPr lang="x-none" sz="1000">
              <a:solidFill>
                <a:schemeClr val="tx1">
                  <a:lumMod val="50000"/>
                </a:schemeClr>
              </a:solidFill>
            </a:endParaRPr>
          </a:p>
        </p:txBody>
      </p:sp>
      <p:sp>
        <p:nvSpPr>
          <p:cNvPr id="5" name="Google Shape;941;g11e46ec54ed_1_3016">
            <a:extLst>
              <a:ext uri="{FF2B5EF4-FFF2-40B4-BE49-F238E27FC236}">
                <a16:creationId xmlns:a16="http://schemas.microsoft.com/office/drawing/2014/main" id="{914EED82-4EEC-F2EA-F0C3-7402762A72B4}"/>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42769128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357"/>
        <p:cNvGrpSpPr/>
        <p:nvPr/>
      </p:nvGrpSpPr>
      <p:grpSpPr>
        <a:xfrm>
          <a:off x="0" y="0"/>
          <a:ext cx="0" cy="0"/>
          <a:chOff x="0" y="0"/>
          <a:chExt cx="0" cy="0"/>
        </a:xfrm>
      </p:grpSpPr>
      <p:grpSp>
        <p:nvGrpSpPr>
          <p:cNvPr id="1375" name="Google Shape;1375;p89"/>
          <p:cNvGrpSpPr/>
          <p:nvPr/>
        </p:nvGrpSpPr>
        <p:grpSpPr>
          <a:xfrm rot="1285550">
            <a:off x="7808042" y="678921"/>
            <a:ext cx="822913" cy="818353"/>
            <a:chOff x="5088175" y="2529243"/>
            <a:chExt cx="822905" cy="818345"/>
          </a:xfrm>
        </p:grpSpPr>
        <p:sp>
          <p:nvSpPr>
            <p:cNvPr id="1376" name="Google Shape;1376;p89"/>
            <p:cNvSpPr/>
            <p:nvPr/>
          </p:nvSpPr>
          <p:spPr>
            <a:xfrm>
              <a:off x="5092588" y="2529243"/>
              <a:ext cx="818492" cy="818345"/>
            </a:xfrm>
            <a:custGeom>
              <a:avLst/>
              <a:gdLst/>
              <a:ahLst/>
              <a:cxnLst/>
              <a:rect l="l" t="t" r="r" b="b"/>
              <a:pathLst>
                <a:path w="5564" h="5563" fill="none" extrusionOk="0">
                  <a:moveTo>
                    <a:pt x="5563" y="2766"/>
                  </a:moveTo>
                  <a:cubicBezTo>
                    <a:pt x="5563" y="4317"/>
                    <a:pt x="4317" y="5563"/>
                    <a:pt x="2767" y="5563"/>
                  </a:cubicBezTo>
                  <a:cubicBezTo>
                    <a:pt x="1217" y="5563"/>
                    <a:pt x="1" y="4317"/>
                    <a:pt x="1" y="2766"/>
                  </a:cubicBezTo>
                  <a:cubicBezTo>
                    <a:pt x="1" y="1247"/>
                    <a:pt x="1217" y="0"/>
                    <a:pt x="2767" y="0"/>
                  </a:cubicBezTo>
                  <a:cubicBezTo>
                    <a:pt x="4317" y="0"/>
                    <a:pt x="5563" y="1247"/>
                    <a:pt x="5563" y="2766"/>
                  </a:cubicBezTo>
                  <a:close/>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89"/>
            <p:cNvSpPr/>
            <p:nvPr/>
          </p:nvSpPr>
          <p:spPr>
            <a:xfrm>
              <a:off x="5499478" y="2529243"/>
              <a:ext cx="147" cy="818345"/>
            </a:xfrm>
            <a:custGeom>
              <a:avLst/>
              <a:gdLst/>
              <a:ahLst/>
              <a:cxnLst/>
              <a:rect l="l" t="t" r="r" b="b"/>
              <a:pathLst>
                <a:path w="1" h="5563" fill="none" extrusionOk="0">
                  <a:moveTo>
                    <a:pt x="1" y="0"/>
                  </a:moveTo>
                  <a:lnTo>
                    <a:pt x="1" y="5563"/>
                  </a:lnTo>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89"/>
            <p:cNvSpPr/>
            <p:nvPr/>
          </p:nvSpPr>
          <p:spPr>
            <a:xfrm>
              <a:off x="5307213" y="2533656"/>
              <a:ext cx="134307" cy="809519"/>
            </a:xfrm>
            <a:custGeom>
              <a:avLst/>
              <a:gdLst/>
              <a:ahLst/>
              <a:cxnLst/>
              <a:rect l="l" t="t" r="r" b="b"/>
              <a:pathLst>
                <a:path w="913" h="5503" fill="none" extrusionOk="0">
                  <a:moveTo>
                    <a:pt x="913" y="5502"/>
                  </a:moveTo>
                  <a:cubicBezTo>
                    <a:pt x="913" y="5502"/>
                    <a:pt x="1" y="4712"/>
                    <a:pt x="1" y="2736"/>
                  </a:cubicBezTo>
                  <a:cubicBezTo>
                    <a:pt x="1" y="791"/>
                    <a:pt x="913" y="1"/>
                    <a:pt x="913" y="1"/>
                  </a:cubicBezTo>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89"/>
            <p:cNvSpPr/>
            <p:nvPr/>
          </p:nvSpPr>
          <p:spPr>
            <a:xfrm>
              <a:off x="5562144" y="2533656"/>
              <a:ext cx="134307" cy="809519"/>
            </a:xfrm>
            <a:custGeom>
              <a:avLst/>
              <a:gdLst/>
              <a:ahLst/>
              <a:cxnLst/>
              <a:rect l="l" t="t" r="r" b="b"/>
              <a:pathLst>
                <a:path w="913" h="5503" fill="none" extrusionOk="0">
                  <a:moveTo>
                    <a:pt x="0" y="5502"/>
                  </a:moveTo>
                  <a:cubicBezTo>
                    <a:pt x="0" y="5502"/>
                    <a:pt x="912" y="4712"/>
                    <a:pt x="912" y="2736"/>
                  </a:cubicBezTo>
                  <a:cubicBezTo>
                    <a:pt x="912" y="791"/>
                    <a:pt x="0" y="1"/>
                    <a:pt x="0" y="1"/>
                  </a:cubicBezTo>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89"/>
            <p:cNvSpPr/>
            <p:nvPr/>
          </p:nvSpPr>
          <p:spPr>
            <a:xfrm>
              <a:off x="5088175" y="2936132"/>
              <a:ext cx="822905" cy="147"/>
            </a:xfrm>
            <a:custGeom>
              <a:avLst/>
              <a:gdLst/>
              <a:ahLst/>
              <a:cxnLst/>
              <a:rect l="l" t="t" r="r" b="b"/>
              <a:pathLst>
                <a:path w="5594" h="1" fill="none" extrusionOk="0">
                  <a:moveTo>
                    <a:pt x="0" y="0"/>
                  </a:moveTo>
                  <a:lnTo>
                    <a:pt x="5593" y="0"/>
                  </a:lnTo>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89"/>
            <p:cNvSpPr/>
            <p:nvPr/>
          </p:nvSpPr>
          <p:spPr>
            <a:xfrm>
              <a:off x="5191001" y="3128397"/>
              <a:ext cx="626079" cy="67227"/>
            </a:xfrm>
            <a:custGeom>
              <a:avLst/>
              <a:gdLst/>
              <a:ahLst/>
              <a:cxnLst/>
              <a:rect l="l" t="t" r="r" b="b"/>
              <a:pathLst>
                <a:path w="4256" h="457" fill="none" extrusionOk="0">
                  <a:moveTo>
                    <a:pt x="4256" y="456"/>
                  </a:moveTo>
                  <a:cubicBezTo>
                    <a:pt x="3830" y="244"/>
                    <a:pt x="3101" y="0"/>
                    <a:pt x="2098" y="0"/>
                  </a:cubicBezTo>
                  <a:cubicBezTo>
                    <a:pt x="1125" y="0"/>
                    <a:pt x="426" y="213"/>
                    <a:pt x="1" y="456"/>
                  </a:cubicBezTo>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89"/>
            <p:cNvSpPr/>
            <p:nvPr/>
          </p:nvSpPr>
          <p:spPr>
            <a:xfrm>
              <a:off x="5191001" y="2694735"/>
              <a:ext cx="626079" cy="71640"/>
            </a:xfrm>
            <a:custGeom>
              <a:avLst/>
              <a:gdLst/>
              <a:ahLst/>
              <a:cxnLst/>
              <a:rect l="l" t="t" r="r" b="b"/>
              <a:pathLst>
                <a:path w="4256" h="487" fill="none" extrusionOk="0">
                  <a:moveTo>
                    <a:pt x="1" y="0"/>
                  </a:moveTo>
                  <a:cubicBezTo>
                    <a:pt x="426" y="243"/>
                    <a:pt x="1125" y="486"/>
                    <a:pt x="2159" y="486"/>
                  </a:cubicBezTo>
                  <a:cubicBezTo>
                    <a:pt x="3131" y="486"/>
                    <a:pt x="3830" y="243"/>
                    <a:pt x="4256" y="30"/>
                  </a:cubicBezTo>
                </a:path>
              </a:pathLst>
            </a:custGeom>
            <a:noFill/>
            <a:ln w="952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 name="Title 2">
            <a:extLst>
              <a:ext uri="{FF2B5EF4-FFF2-40B4-BE49-F238E27FC236}">
                <a16:creationId xmlns:a16="http://schemas.microsoft.com/office/drawing/2014/main" id="{BF0969BB-F50B-E733-DA2A-37BCDD12EE4D}"/>
              </a:ext>
            </a:extLst>
          </p:cNvPr>
          <p:cNvSpPr txBox="1">
            <a:spLocks/>
          </p:cNvSpPr>
          <p:nvPr/>
        </p:nvSpPr>
        <p:spPr>
          <a:xfrm>
            <a:off x="546667" y="2459511"/>
            <a:ext cx="8174475" cy="150617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nSpc>
                <a:spcPts val="2900"/>
              </a:lnSpc>
            </a:pPr>
            <a:r>
              <a:rPr lang="en-US" sz="2000" b="0" dirty="0" err="1">
                <a:solidFill>
                  <a:srgbClr val="0070C0"/>
                </a:solidFill>
              </a:rPr>
              <a:t>Ngoài</a:t>
            </a:r>
            <a:r>
              <a:rPr lang="en-US" sz="2000" b="0" dirty="0">
                <a:solidFill>
                  <a:srgbClr val="0070C0"/>
                </a:solidFill>
              </a:rPr>
              <a:t> </a:t>
            </a:r>
            <a:r>
              <a:rPr lang="en-US" sz="2000" b="0" dirty="0" err="1">
                <a:solidFill>
                  <a:srgbClr val="0070C0"/>
                </a:solidFill>
              </a:rPr>
              <a:t>các</a:t>
            </a:r>
            <a:r>
              <a:rPr lang="en-US" sz="2000" b="0" dirty="0">
                <a:solidFill>
                  <a:srgbClr val="0070C0"/>
                </a:solidFill>
              </a:rPr>
              <a:t> </a:t>
            </a:r>
            <a:r>
              <a:rPr lang="en-US" sz="2000" b="0" dirty="0" err="1">
                <a:solidFill>
                  <a:srgbClr val="0070C0"/>
                </a:solidFill>
              </a:rPr>
              <a:t>nền</a:t>
            </a:r>
            <a:r>
              <a:rPr lang="en-US" sz="2000" b="0" dirty="0">
                <a:solidFill>
                  <a:srgbClr val="0070C0"/>
                </a:solidFill>
              </a:rPr>
              <a:t> </a:t>
            </a:r>
            <a:r>
              <a:rPr lang="en-US" sz="2000" b="0" dirty="0" err="1">
                <a:solidFill>
                  <a:srgbClr val="0070C0"/>
                </a:solidFill>
              </a:rPr>
              <a:t>tảng</a:t>
            </a:r>
            <a:r>
              <a:rPr lang="en-US" sz="2000" b="0" dirty="0">
                <a:solidFill>
                  <a:srgbClr val="0070C0"/>
                </a:solidFill>
              </a:rPr>
              <a:t> </a:t>
            </a:r>
            <a:r>
              <a:rPr lang="en-US" sz="2000" b="0" dirty="0" err="1">
                <a:solidFill>
                  <a:srgbClr val="0070C0"/>
                </a:solidFill>
              </a:rPr>
              <a:t>số</a:t>
            </a:r>
            <a:r>
              <a:rPr lang="en-US" sz="2000" b="0" dirty="0">
                <a:solidFill>
                  <a:srgbClr val="0070C0"/>
                </a:solidFill>
              </a:rPr>
              <a:t> </a:t>
            </a:r>
            <a:r>
              <a:rPr lang="en-US" sz="2000" b="0" dirty="0" err="1">
                <a:solidFill>
                  <a:srgbClr val="0070C0"/>
                </a:solidFill>
              </a:rPr>
              <a:t>được</a:t>
            </a:r>
            <a:r>
              <a:rPr lang="en-US" sz="2000" b="0" dirty="0">
                <a:solidFill>
                  <a:srgbClr val="0070C0"/>
                </a:solidFill>
              </a:rPr>
              <a:t> </a:t>
            </a:r>
            <a:r>
              <a:rPr lang="en-US" sz="2000" b="0" dirty="0" err="1">
                <a:solidFill>
                  <a:srgbClr val="0070C0"/>
                </a:solidFill>
              </a:rPr>
              <a:t>Bộ</a:t>
            </a:r>
            <a:r>
              <a:rPr lang="en-US" sz="2000" b="0" dirty="0">
                <a:solidFill>
                  <a:srgbClr val="0070C0"/>
                </a:solidFill>
              </a:rPr>
              <a:t> </a:t>
            </a:r>
            <a:r>
              <a:rPr lang="en-US" sz="2000" b="0" dirty="0" err="1">
                <a:solidFill>
                  <a:srgbClr val="0070C0"/>
                </a:solidFill>
              </a:rPr>
              <a:t>Thông</a:t>
            </a:r>
            <a:r>
              <a:rPr lang="en-US" sz="2000" b="0" dirty="0">
                <a:solidFill>
                  <a:srgbClr val="0070C0"/>
                </a:solidFill>
              </a:rPr>
              <a:t> tin </a:t>
            </a:r>
            <a:r>
              <a:rPr lang="en-US" sz="2000" b="0" dirty="0" err="1">
                <a:solidFill>
                  <a:srgbClr val="0070C0"/>
                </a:solidFill>
              </a:rPr>
              <a:t>và</a:t>
            </a:r>
            <a:r>
              <a:rPr lang="en-US" sz="2000" b="0" dirty="0">
                <a:solidFill>
                  <a:srgbClr val="0070C0"/>
                </a:solidFill>
              </a:rPr>
              <a:t> </a:t>
            </a:r>
            <a:r>
              <a:rPr lang="en-US" sz="2000" b="0" dirty="0" err="1">
                <a:solidFill>
                  <a:srgbClr val="0070C0"/>
                </a:solidFill>
              </a:rPr>
              <a:t>Truyền</a:t>
            </a:r>
            <a:r>
              <a:rPr lang="en-US" sz="2000" b="0" dirty="0">
                <a:solidFill>
                  <a:srgbClr val="0070C0"/>
                </a:solidFill>
              </a:rPr>
              <a:t> </a:t>
            </a:r>
            <a:r>
              <a:rPr lang="en-US" sz="2000" b="0" err="1">
                <a:solidFill>
                  <a:srgbClr val="0070C0"/>
                </a:solidFill>
              </a:rPr>
              <a:t>thông</a:t>
            </a:r>
            <a:r>
              <a:rPr lang="en-US" sz="2000" b="0">
                <a:solidFill>
                  <a:srgbClr val="0070C0"/>
                </a:solidFill>
              </a:rPr>
              <a:t> </a:t>
            </a:r>
            <a:br>
              <a:rPr lang="en-US" sz="2000" b="0">
                <a:solidFill>
                  <a:srgbClr val="0070C0"/>
                </a:solidFill>
              </a:rPr>
            </a:br>
            <a:r>
              <a:rPr lang="en-US" sz="2000" b="0">
                <a:solidFill>
                  <a:srgbClr val="0070C0"/>
                </a:solidFill>
              </a:rPr>
              <a:t>giới </a:t>
            </a:r>
            <a:r>
              <a:rPr lang="en-US" sz="2000" b="0" dirty="0" err="1">
                <a:solidFill>
                  <a:srgbClr val="0070C0"/>
                </a:solidFill>
              </a:rPr>
              <a:t>thiệu</a:t>
            </a:r>
            <a:r>
              <a:rPr lang="en-US" sz="2000" b="0" dirty="0">
                <a:solidFill>
                  <a:srgbClr val="0070C0"/>
                </a:solidFill>
              </a:rPr>
              <a:t>, </a:t>
            </a:r>
            <a:r>
              <a:rPr lang="en-US" sz="2000" b="0" dirty="0" err="1">
                <a:solidFill>
                  <a:srgbClr val="0070C0"/>
                </a:solidFill>
              </a:rPr>
              <a:t>các</a:t>
            </a:r>
            <a:r>
              <a:rPr lang="en-US" sz="2000" b="0" dirty="0">
                <a:solidFill>
                  <a:srgbClr val="0070C0"/>
                </a:solidFill>
              </a:rPr>
              <a:t> </a:t>
            </a:r>
            <a:r>
              <a:rPr lang="en-US" sz="2000" b="0" dirty="0" err="1">
                <a:solidFill>
                  <a:srgbClr val="0070C0"/>
                </a:solidFill>
              </a:rPr>
              <a:t>địa</a:t>
            </a:r>
            <a:r>
              <a:rPr lang="en-US" sz="2000" b="0" dirty="0">
                <a:solidFill>
                  <a:srgbClr val="0070C0"/>
                </a:solidFill>
              </a:rPr>
              <a:t> </a:t>
            </a:r>
            <a:r>
              <a:rPr lang="en-US" sz="2000" b="0" dirty="0" err="1">
                <a:solidFill>
                  <a:srgbClr val="0070C0"/>
                </a:solidFill>
              </a:rPr>
              <a:t>phương</a:t>
            </a:r>
            <a:r>
              <a:rPr lang="en-US" sz="2000" b="0" dirty="0">
                <a:solidFill>
                  <a:srgbClr val="0070C0"/>
                </a:solidFill>
              </a:rPr>
              <a:t> </a:t>
            </a:r>
            <a:r>
              <a:rPr lang="en-US" sz="2000" b="0" dirty="0" err="1">
                <a:solidFill>
                  <a:srgbClr val="0070C0"/>
                </a:solidFill>
              </a:rPr>
              <a:t>có</a:t>
            </a:r>
            <a:r>
              <a:rPr lang="en-US" sz="2000" b="0" dirty="0">
                <a:solidFill>
                  <a:srgbClr val="0070C0"/>
                </a:solidFill>
              </a:rPr>
              <a:t> </a:t>
            </a:r>
            <a:r>
              <a:rPr lang="en-US" sz="2000" b="0" dirty="0" err="1">
                <a:solidFill>
                  <a:srgbClr val="0070C0"/>
                </a:solidFill>
              </a:rPr>
              <a:t>thể</a:t>
            </a:r>
            <a:r>
              <a:rPr lang="en-US" sz="2000" b="0" dirty="0">
                <a:solidFill>
                  <a:srgbClr val="0070C0"/>
                </a:solidFill>
              </a:rPr>
              <a:t> </a:t>
            </a:r>
            <a:r>
              <a:rPr lang="en-US" sz="2000" b="0" dirty="0" err="1">
                <a:solidFill>
                  <a:srgbClr val="0070C0"/>
                </a:solidFill>
              </a:rPr>
              <a:t>lựa</a:t>
            </a:r>
            <a:r>
              <a:rPr lang="en-US" sz="2000" b="0" dirty="0">
                <a:solidFill>
                  <a:srgbClr val="0070C0"/>
                </a:solidFill>
              </a:rPr>
              <a:t> </a:t>
            </a:r>
            <a:r>
              <a:rPr lang="en-US" sz="2000" b="0" dirty="0" err="1">
                <a:solidFill>
                  <a:srgbClr val="0070C0"/>
                </a:solidFill>
              </a:rPr>
              <a:t>chọn</a:t>
            </a:r>
            <a:r>
              <a:rPr lang="en-US" sz="2000" b="0" dirty="0">
                <a:solidFill>
                  <a:srgbClr val="0070C0"/>
                </a:solidFill>
              </a:rPr>
              <a:t> </a:t>
            </a:r>
            <a:r>
              <a:rPr lang="en-US" sz="2000" b="0" dirty="0" err="1">
                <a:solidFill>
                  <a:srgbClr val="0070C0"/>
                </a:solidFill>
              </a:rPr>
              <a:t>giới</a:t>
            </a:r>
            <a:r>
              <a:rPr lang="en-US" sz="2000" b="0" dirty="0">
                <a:solidFill>
                  <a:srgbClr val="0070C0"/>
                </a:solidFill>
              </a:rPr>
              <a:t> </a:t>
            </a:r>
            <a:r>
              <a:rPr lang="en-US" sz="2000" b="0" dirty="0" err="1">
                <a:solidFill>
                  <a:srgbClr val="0070C0"/>
                </a:solidFill>
              </a:rPr>
              <a:t>thiệu</a:t>
            </a:r>
            <a:r>
              <a:rPr lang="en-US" sz="2000" b="0" dirty="0">
                <a:solidFill>
                  <a:srgbClr val="0070C0"/>
                </a:solidFill>
              </a:rPr>
              <a:t> </a:t>
            </a:r>
            <a:r>
              <a:rPr lang="en-US" sz="2000" b="0" err="1">
                <a:solidFill>
                  <a:srgbClr val="0070C0"/>
                </a:solidFill>
              </a:rPr>
              <a:t>các</a:t>
            </a:r>
            <a:r>
              <a:rPr lang="en-US" sz="2000" b="0">
                <a:solidFill>
                  <a:srgbClr val="0070C0"/>
                </a:solidFill>
              </a:rPr>
              <a:t> </a:t>
            </a:r>
            <a:br>
              <a:rPr lang="en-US" sz="2000" b="0">
                <a:solidFill>
                  <a:srgbClr val="0070C0"/>
                </a:solidFill>
              </a:rPr>
            </a:br>
            <a:r>
              <a:rPr lang="en-US" sz="2000" b="0">
                <a:solidFill>
                  <a:srgbClr val="0070C0"/>
                </a:solidFill>
              </a:rPr>
              <a:t>nền </a:t>
            </a:r>
            <a:r>
              <a:rPr lang="en-US" sz="2000" b="0" dirty="0" err="1">
                <a:solidFill>
                  <a:srgbClr val="0070C0"/>
                </a:solidFill>
              </a:rPr>
              <a:t>tảng</a:t>
            </a:r>
            <a:r>
              <a:rPr lang="en-US" sz="2000" b="0" dirty="0">
                <a:solidFill>
                  <a:srgbClr val="0070C0"/>
                </a:solidFill>
              </a:rPr>
              <a:t> </a:t>
            </a:r>
            <a:r>
              <a:rPr lang="en-US" sz="2000" b="0" dirty="0" err="1">
                <a:solidFill>
                  <a:srgbClr val="0070C0"/>
                </a:solidFill>
              </a:rPr>
              <a:t>số</a:t>
            </a:r>
            <a:r>
              <a:rPr lang="en-US" sz="2000" b="0" dirty="0">
                <a:solidFill>
                  <a:srgbClr val="0070C0"/>
                </a:solidFill>
              </a:rPr>
              <a:t> </a:t>
            </a:r>
            <a:r>
              <a:rPr lang="en-US" sz="2000" b="0" dirty="0" err="1">
                <a:solidFill>
                  <a:srgbClr val="0070C0"/>
                </a:solidFill>
              </a:rPr>
              <a:t>khác</a:t>
            </a:r>
            <a:r>
              <a:rPr lang="en-US" sz="2000" b="0" dirty="0">
                <a:solidFill>
                  <a:srgbClr val="0070C0"/>
                </a:solidFill>
              </a:rPr>
              <a:t> </a:t>
            </a:r>
            <a:r>
              <a:rPr lang="en-US" sz="2000" b="0" dirty="0" err="1">
                <a:solidFill>
                  <a:srgbClr val="0070C0"/>
                </a:solidFill>
              </a:rPr>
              <a:t>cho</a:t>
            </a:r>
            <a:r>
              <a:rPr lang="en-US" sz="2000" b="0" dirty="0">
                <a:solidFill>
                  <a:srgbClr val="0070C0"/>
                </a:solidFill>
              </a:rPr>
              <a:t> </a:t>
            </a:r>
            <a:r>
              <a:rPr lang="en-US" sz="2000" b="0" dirty="0" err="1">
                <a:solidFill>
                  <a:srgbClr val="0070C0"/>
                </a:solidFill>
              </a:rPr>
              <a:t>người</a:t>
            </a:r>
            <a:r>
              <a:rPr lang="en-US" sz="2000" b="0" dirty="0">
                <a:solidFill>
                  <a:srgbClr val="0070C0"/>
                </a:solidFill>
              </a:rPr>
              <a:t> </a:t>
            </a:r>
            <a:r>
              <a:rPr lang="en-US" sz="2000" b="0" dirty="0" err="1">
                <a:solidFill>
                  <a:srgbClr val="0070C0"/>
                </a:solidFill>
              </a:rPr>
              <a:t>dân</a:t>
            </a:r>
            <a:r>
              <a:rPr lang="en-US" sz="2000" b="0" dirty="0">
                <a:solidFill>
                  <a:srgbClr val="0070C0"/>
                </a:solidFill>
              </a:rPr>
              <a:t> </a:t>
            </a:r>
            <a:r>
              <a:rPr lang="en-US" sz="2000" b="0" dirty="0" err="1">
                <a:solidFill>
                  <a:srgbClr val="0070C0"/>
                </a:solidFill>
              </a:rPr>
              <a:t>theo</a:t>
            </a:r>
            <a:r>
              <a:rPr lang="en-US" sz="2000" b="0" dirty="0">
                <a:solidFill>
                  <a:srgbClr val="0070C0"/>
                </a:solidFill>
              </a:rPr>
              <a:t> </a:t>
            </a:r>
            <a:r>
              <a:rPr lang="en-US" sz="2000" b="0" dirty="0" err="1">
                <a:solidFill>
                  <a:srgbClr val="0070C0"/>
                </a:solidFill>
              </a:rPr>
              <a:t>nhu</a:t>
            </a:r>
            <a:r>
              <a:rPr lang="en-US" sz="2000" b="0" dirty="0">
                <a:solidFill>
                  <a:srgbClr val="0070C0"/>
                </a:solidFill>
              </a:rPr>
              <a:t> </a:t>
            </a:r>
            <a:r>
              <a:rPr lang="en-US" sz="2000" b="0" dirty="0" err="1">
                <a:solidFill>
                  <a:srgbClr val="0070C0"/>
                </a:solidFill>
              </a:rPr>
              <a:t>cầu</a:t>
            </a:r>
            <a:r>
              <a:rPr lang="en-US" sz="2000" b="0" dirty="0">
                <a:solidFill>
                  <a:srgbClr val="0070C0"/>
                </a:solidFill>
              </a:rPr>
              <a:t> </a:t>
            </a:r>
            <a:r>
              <a:rPr lang="en-US" sz="2000" b="0" dirty="0" err="1">
                <a:solidFill>
                  <a:srgbClr val="0070C0"/>
                </a:solidFill>
              </a:rPr>
              <a:t>thực</a:t>
            </a:r>
            <a:r>
              <a:rPr lang="en-US" sz="2000" b="0" dirty="0">
                <a:solidFill>
                  <a:srgbClr val="0070C0"/>
                </a:solidFill>
              </a:rPr>
              <a:t> </a:t>
            </a:r>
            <a:r>
              <a:rPr lang="en-US" sz="2000" b="0" dirty="0" err="1">
                <a:solidFill>
                  <a:srgbClr val="0070C0"/>
                </a:solidFill>
              </a:rPr>
              <a:t>tế</a:t>
            </a:r>
            <a:r>
              <a:rPr lang="en-US" sz="2000" b="0" dirty="0">
                <a:solidFill>
                  <a:srgbClr val="0070C0"/>
                </a:solidFill>
              </a:rPr>
              <a:t>.</a:t>
            </a:r>
          </a:p>
        </p:txBody>
      </p:sp>
      <p:sp>
        <p:nvSpPr>
          <p:cNvPr id="12" name="Google Shape;1758;p99">
            <a:extLst>
              <a:ext uri="{FF2B5EF4-FFF2-40B4-BE49-F238E27FC236}">
                <a16:creationId xmlns:a16="http://schemas.microsoft.com/office/drawing/2014/main" id="{8CFB89D9-2403-8EE3-F6AB-9F29B7533E77}"/>
              </a:ext>
            </a:extLst>
          </p:cNvPr>
          <p:cNvSpPr txBox="1">
            <a:spLocks noGrp="1"/>
          </p:cNvSpPr>
          <p:nvPr>
            <p:ph type="title"/>
          </p:nvPr>
        </p:nvSpPr>
        <p:spPr>
          <a:xfrm>
            <a:off x="1277906" y="1086040"/>
            <a:ext cx="6120625" cy="589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t>Sử dụng nền tảng số Việt </a:t>
            </a:r>
            <a:r>
              <a:rPr lang="en" sz="2800"/>
              <a:t>Nam do </a:t>
            </a:r>
            <a:r>
              <a:rPr lang="en" sz="2800" dirty="0"/>
              <a:t>địa phương lựa chọn</a:t>
            </a:r>
            <a:endParaRPr sz="2800" dirty="0"/>
          </a:p>
        </p:txBody>
      </p:sp>
      <p:sp>
        <p:nvSpPr>
          <p:cNvPr id="13" name="Slide Number Placeholder 3">
            <a:extLst>
              <a:ext uri="{FF2B5EF4-FFF2-40B4-BE49-F238E27FC236}">
                <a16:creationId xmlns:a16="http://schemas.microsoft.com/office/drawing/2014/main" id="{2717912A-F080-C231-ED8C-9C85FE0B5C47}"/>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43</a:t>
            </a:fld>
            <a:endParaRPr lang="x-none" sz="1000">
              <a:solidFill>
                <a:schemeClr val="tx1">
                  <a:lumMod val="50000"/>
                </a:schemeClr>
              </a:solidFill>
            </a:endParaRPr>
          </a:p>
        </p:txBody>
      </p:sp>
      <p:sp>
        <p:nvSpPr>
          <p:cNvPr id="14" name="Google Shape;941;g11e46ec54ed_1_3016">
            <a:extLst>
              <a:ext uri="{FF2B5EF4-FFF2-40B4-BE49-F238E27FC236}">
                <a16:creationId xmlns:a16="http://schemas.microsoft.com/office/drawing/2014/main" id="{C167EF9B-6E91-30A1-DEB8-14A02FEC644B}"/>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cture containing text, electronics, businesscard&#10;&#10;Description automatically generated">
            <a:extLst>
              <a:ext uri="{FF2B5EF4-FFF2-40B4-BE49-F238E27FC236}">
                <a16:creationId xmlns:a16="http://schemas.microsoft.com/office/drawing/2014/main" id="{38B63553-FF66-AA0E-5A81-3C8F2DDC997F}"/>
              </a:ext>
            </a:extLst>
          </p:cNvPr>
          <p:cNvPicPr>
            <a:picLocks noChangeAspect="1"/>
          </p:cNvPicPr>
          <p:nvPr/>
        </p:nvPicPr>
        <p:blipFill>
          <a:blip r:embed="rId3"/>
          <a:stretch>
            <a:fillRect/>
          </a:stretch>
        </p:blipFill>
        <p:spPr>
          <a:xfrm>
            <a:off x="0" y="0"/>
            <a:ext cx="2893219" cy="5143500"/>
          </a:xfrm>
          <a:prstGeom prst="rect">
            <a:avLst/>
          </a:prstGeom>
        </p:spPr>
      </p:pic>
      <p:sp>
        <p:nvSpPr>
          <p:cNvPr id="14" name="Rectangle 13">
            <a:extLst>
              <a:ext uri="{FF2B5EF4-FFF2-40B4-BE49-F238E27FC236}">
                <a16:creationId xmlns:a16="http://schemas.microsoft.com/office/drawing/2014/main" id="{A33878DE-A498-C0D0-4723-700C8E181754}"/>
              </a:ext>
            </a:extLst>
          </p:cNvPr>
          <p:cNvSpPr/>
          <p:nvPr/>
        </p:nvSpPr>
        <p:spPr>
          <a:xfrm>
            <a:off x="2803340" y="0"/>
            <a:ext cx="6558930" cy="5143500"/>
          </a:xfrm>
          <a:prstGeom prst="rect">
            <a:avLst/>
          </a:prstGeom>
          <a:solidFill>
            <a:srgbClr val="015FC1"/>
          </a:solidFill>
          <a:ln>
            <a:solidFill>
              <a:srgbClr val="015F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a:extLst>
              <a:ext uri="{FF2B5EF4-FFF2-40B4-BE49-F238E27FC236}">
                <a16:creationId xmlns:a16="http://schemas.microsoft.com/office/drawing/2014/main" id="{7C577B1D-698C-4EDF-6DBE-D4552B24F121}"/>
              </a:ext>
            </a:extLst>
          </p:cNvPr>
          <p:cNvSpPr/>
          <p:nvPr/>
        </p:nvSpPr>
        <p:spPr>
          <a:xfrm rot="10800000" flipH="1">
            <a:off x="5748403" y="-23976"/>
            <a:ext cx="3625294" cy="4794095"/>
          </a:xfrm>
          <a:prstGeom prst="triangle">
            <a:avLst>
              <a:gd name="adj" fmla="val 100000"/>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EBD7051E-5380-D64F-F4ED-79954D416734}"/>
              </a:ext>
            </a:extLst>
          </p:cNvPr>
          <p:cNvCxnSpPr>
            <a:cxnSpLocks/>
          </p:cNvCxnSpPr>
          <p:nvPr/>
        </p:nvCxnSpPr>
        <p:spPr>
          <a:xfrm>
            <a:off x="7547493" y="4533757"/>
            <a:ext cx="459067" cy="290297"/>
          </a:xfrm>
          <a:prstGeom prst="line">
            <a:avLst/>
          </a:prstGeom>
          <a:ln w="76200">
            <a:solidFill>
              <a:srgbClr val="FFC700"/>
            </a:solidFill>
          </a:ln>
          <a:scene3d>
            <a:camera prst="isometricLeftDown"/>
            <a:lightRig rig="threePt" dir="t"/>
          </a:scene3d>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2F216AC-C938-06AB-4A2E-A16792F62B58}"/>
              </a:ext>
            </a:extLst>
          </p:cNvPr>
          <p:cNvCxnSpPr>
            <a:cxnSpLocks/>
          </p:cNvCxnSpPr>
          <p:nvPr/>
        </p:nvCxnSpPr>
        <p:spPr>
          <a:xfrm>
            <a:off x="5696561" y="-68752"/>
            <a:ext cx="3736999" cy="489280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57DE00B-13D9-F183-756E-8C83A0A810FA}"/>
              </a:ext>
            </a:extLst>
          </p:cNvPr>
          <p:cNvCxnSpPr>
            <a:cxnSpLocks/>
          </p:cNvCxnSpPr>
          <p:nvPr/>
        </p:nvCxnSpPr>
        <p:spPr>
          <a:xfrm>
            <a:off x="2741522" y="-129540"/>
            <a:ext cx="4016228" cy="5321167"/>
          </a:xfrm>
          <a:prstGeom prst="line">
            <a:avLst/>
          </a:prstGeom>
          <a:ln w="76200">
            <a:solidFill>
              <a:srgbClr val="ECEDED"/>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0C8EB7C5-39A5-67A3-BF98-04921A5B7441}"/>
              </a:ext>
            </a:extLst>
          </p:cNvPr>
          <p:cNvCxnSpPr>
            <a:cxnSpLocks/>
          </p:cNvCxnSpPr>
          <p:nvPr/>
        </p:nvCxnSpPr>
        <p:spPr>
          <a:xfrm>
            <a:off x="9348592" y="-23976"/>
            <a:ext cx="0" cy="467160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Rounded Corners 7">
            <a:extLst>
              <a:ext uri="{FF2B5EF4-FFF2-40B4-BE49-F238E27FC236}">
                <a16:creationId xmlns:a16="http://schemas.microsoft.com/office/drawing/2014/main" id="{A7D9DFF9-DF89-670D-0340-EDD5310A7976}"/>
              </a:ext>
            </a:extLst>
          </p:cNvPr>
          <p:cNvSpPr/>
          <p:nvPr/>
        </p:nvSpPr>
        <p:spPr>
          <a:xfrm>
            <a:off x="3030221" y="1182532"/>
            <a:ext cx="5541401" cy="3465095"/>
          </a:xfrm>
          <a:prstGeom prst="roundRect">
            <a:avLst>
              <a:gd name="adj" fmla="val 5577"/>
            </a:avLst>
          </a:prstGeom>
          <a:solidFill>
            <a:srgbClr val="ECEDED"/>
          </a:solidFill>
          <a:ln w="57150">
            <a:solidFill>
              <a:srgbClr val="FFFFFF"/>
            </a:solidFill>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30" name="Isosceles Triangle 29">
            <a:extLst>
              <a:ext uri="{FF2B5EF4-FFF2-40B4-BE49-F238E27FC236}">
                <a16:creationId xmlns:a16="http://schemas.microsoft.com/office/drawing/2014/main" id="{8D290276-8D0C-5A25-C53E-AF9FA08DF897}"/>
              </a:ext>
            </a:extLst>
          </p:cNvPr>
          <p:cNvSpPr/>
          <p:nvPr/>
        </p:nvSpPr>
        <p:spPr>
          <a:xfrm flipH="1">
            <a:off x="2791913" y="0"/>
            <a:ext cx="3882157" cy="5143500"/>
          </a:xfrm>
          <a:prstGeom prst="triangle">
            <a:avLst>
              <a:gd name="adj" fmla="val 100000"/>
            </a:avLst>
          </a:prstGeom>
          <a:solidFill>
            <a:srgbClr val="FFFFFF"/>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273C9621-37D9-C97A-E382-7B7B6E4F9BC6}"/>
              </a:ext>
            </a:extLst>
          </p:cNvPr>
          <p:cNvSpPr/>
          <p:nvPr/>
        </p:nvSpPr>
        <p:spPr>
          <a:xfrm flipH="1">
            <a:off x="2826967" y="1668766"/>
            <a:ext cx="2522901" cy="3433046"/>
          </a:xfrm>
          <a:prstGeom prst="triangle">
            <a:avLst>
              <a:gd name="adj" fmla="val 100000"/>
            </a:avLst>
          </a:prstGeom>
          <a:solidFill>
            <a:srgbClr val="ECEDED"/>
          </a:solid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Graphical user interface, website&#10;&#10;Description automatically generated">
            <a:extLst>
              <a:ext uri="{FF2B5EF4-FFF2-40B4-BE49-F238E27FC236}">
                <a16:creationId xmlns:a16="http://schemas.microsoft.com/office/drawing/2014/main" id="{EC8F383E-C454-BBF1-EC80-1F8633288E8A}"/>
              </a:ext>
            </a:extLst>
          </p:cNvPr>
          <p:cNvPicPr>
            <a:picLocks noChangeAspect="1"/>
          </p:cNvPicPr>
          <p:nvPr/>
        </p:nvPicPr>
        <p:blipFill rotWithShape="1">
          <a:blip r:embed="rId4"/>
          <a:srcRect l="3760" r="51880"/>
          <a:stretch/>
        </p:blipFill>
        <p:spPr>
          <a:xfrm>
            <a:off x="3239912" y="1381913"/>
            <a:ext cx="5163267" cy="3093315"/>
          </a:xfrm>
          <a:prstGeom prst="snip2DiagRect">
            <a:avLst>
              <a:gd name="adj1" fmla="val 0"/>
              <a:gd name="adj2" fmla="val 5776"/>
            </a:avLst>
          </a:prstGeom>
        </p:spPr>
      </p:pic>
      <p:cxnSp>
        <p:nvCxnSpPr>
          <p:cNvPr id="19" name="Straight Connector 18">
            <a:extLst>
              <a:ext uri="{FF2B5EF4-FFF2-40B4-BE49-F238E27FC236}">
                <a16:creationId xmlns:a16="http://schemas.microsoft.com/office/drawing/2014/main" id="{EA9269E3-1978-D212-6DF2-6456CBFB8E8F}"/>
              </a:ext>
            </a:extLst>
          </p:cNvPr>
          <p:cNvCxnSpPr>
            <a:cxnSpLocks/>
          </p:cNvCxnSpPr>
          <p:nvPr/>
        </p:nvCxnSpPr>
        <p:spPr>
          <a:xfrm>
            <a:off x="4707768" y="686659"/>
            <a:ext cx="459067" cy="290297"/>
          </a:xfrm>
          <a:prstGeom prst="line">
            <a:avLst/>
          </a:prstGeom>
          <a:ln w="76200">
            <a:solidFill>
              <a:srgbClr val="FFC700"/>
            </a:solidFill>
          </a:ln>
          <a:scene3d>
            <a:camera prst="isometricLeftDown"/>
            <a:lightRig rig="threePt" dir="t"/>
          </a:scene3d>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975C208-10DE-4668-7765-0A84367B142B}"/>
              </a:ext>
            </a:extLst>
          </p:cNvPr>
          <p:cNvSpPr txBox="1"/>
          <p:nvPr/>
        </p:nvSpPr>
        <p:spPr>
          <a:xfrm>
            <a:off x="32288" y="1045536"/>
            <a:ext cx="2695557" cy="911096"/>
          </a:xfrm>
          <a:prstGeom prst="roundRect">
            <a:avLst>
              <a:gd name="adj" fmla="val 7852"/>
            </a:avLst>
          </a:prstGeom>
          <a:solidFill>
            <a:srgbClr val="015FC1"/>
          </a:solidFill>
          <a:ln>
            <a:solidFill>
              <a:srgbClr val="015FC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700" b="1" dirty="0" err="1">
                <a:solidFill>
                  <a:schemeClr val="tx1"/>
                </a:solidFill>
                <a:latin typeface="Montserrat" panose="00000500000000000000" pitchFamily="2" charset="0"/>
              </a:rPr>
              <a:t>Nền</a:t>
            </a:r>
            <a:r>
              <a:rPr lang="en-US" sz="1700" b="1" dirty="0">
                <a:solidFill>
                  <a:schemeClr val="tx1"/>
                </a:solidFill>
                <a:latin typeface="Montserrat" panose="00000500000000000000" pitchFamily="2" charset="0"/>
              </a:rPr>
              <a:t> </a:t>
            </a:r>
            <a:r>
              <a:rPr lang="en-US" sz="1700" b="1" dirty="0" err="1">
                <a:solidFill>
                  <a:schemeClr val="tx1"/>
                </a:solidFill>
                <a:latin typeface="Montserrat" panose="00000500000000000000" pitchFamily="2" charset="0"/>
              </a:rPr>
              <a:t>tảng</a:t>
            </a:r>
            <a:r>
              <a:rPr lang="en-US" sz="1700" b="1" dirty="0">
                <a:solidFill>
                  <a:schemeClr val="tx1"/>
                </a:solidFill>
                <a:latin typeface="Montserrat" panose="00000500000000000000" pitchFamily="2" charset="0"/>
              </a:rPr>
              <a:t> </a:t>
            </a:r>
            <a:r>
              <a:rPr lang="en-US" sz="1700" b="1" dirty="0" err="1">
                <a:solidFill>
                  <a:schemeClr val="tx1"/>
                </a:solidFill>
                <a:latin typeface="Montserrat" panose="00000500000000000000" pitchFamily="2" charset="0"/>
              </a:rPr>
              <a:t>vé</a:t>
            </a:r>
            <a:r>
              <a:rPr lang="en-US" sz="1700" b="1" dirty="0">
                <a:solidFill>
                  <a:schemeClr val="tx1"/>
                </a:solidFill>
                <a:latin typeface="Montserrat" panose="00000500000000000000" pitchFamily="2" charset="0"/>
              </a:rPr>
              <a:t> </a:t>
            </a:r>
            <a:r>
              <a:rPr lang="en-US" sz="1700" b="1" dirty="0" err="1">
                <a:solidFill>
                  <a:schemeClr val="tx1"/>
                </a:solidFill>
                <a:latin typeface="Montserrat" panose="00000500000000000000" pitchFamily="2" charset="0"/>
              </a:rPr>
              <a:t>xe</a:t>
            </a:r>
            <a:r>
              <a:rPr lang="en-US" sz="1700" b="1" dirty="0">
                <a:solidFill>
                  <a:schemeClr val="tx1"/>
                </a:solidFill>
                <a:latin typeface="Montserrat" panose="00000500000000000000" pitchFamily="2" charset="0"/>
              </a:rPr>
              <a:t> </a:t>
            </a:r>
            <a:r>
              <a:rPr lang="en-US" sz="1700" b="1" dirty="0" err="1">
                <a:solidFill>
                  <a:schemeClr val="tx1"/>
                </a:solidFill>
                <a:latin typeface="Montserrat" panose="00000500000000000000" pitchFamily="2" charset="0"/>
              </a:rPr>
              <a:t>khách</a:t>
            </a:r>
            <a:r>
              <a:rPr lang="en-US" sz="1700" b="1" dirty="0">
                <a:solidFill>
                  <a:schemeClr val="tx1"/>
                </a:solidFill>
                <a:latin typeface="Montserrat" panose="00000500000000000000" pitchFamily="2" charset="0"/>
              </a:rPr>
              <a:t> </a:t>
            </a:r>
            <a:r>
              <a:rPr lang="en-US" sz="1700" b="1" dirty="0" err="1">
                <a:solidFill>
                  <a:schemeClr val="tx1"/>
                </a:solidFill>
                <a:latin typeface="Montserrat" panose="00000500000000000000" pitchFamily="2" charset="0"/>
              </a:rPr>
              <a:t>kết</a:t>
            </a:r>
            <a:r>
              <a:rPr lang="en-US" sz="1700" b="1" dirty="0">
                <a:solidFill>
                  <a:schemeClr val="tx1"/>
                </a:solidFill>
                <a:latin typeface="Montserrat" panose="00000500000000000000" pitchFamily="2" charset="0"/>
              </a:rPr>
              <a:t> </a:t>
            </a:r>
            <a:r>
              <a:rPr lang="en-US" sz="1700" b="1" dirty="0" err="1">
                <a:solidFill>
                  <a:schemeClr val="tx1"/>
                </a:solidFill>
                <a:latin typeface="Montserrat" panose="00000500000000000000" pitchFamily="2" charset="0"/>
              </a:rPr>
              <a:t>nối</a:t>
            </a:r>
            <a:r>
              <a:rPr lang="en-US" sz="1700" b="1" dirty="0">
                <a:solidFill>
                  <a:schemeClr val="tx1"/>
                </a:solidFill>
                <a:latin typeface="Montserrat" panose="00000500000000000000" pitchFamily="2" charset="0"/>
              </a:rPr>
              <a:t> </a:t>
            </a:r>
            <a:r>
              <a:rPr lang="en-US" sz="1700" b="1" dirty="0" err="1">
                <a:solidFill>
                  <a:schemeClr val="tx1"/>
                </a:solidFill>
                <a:latin typeface="Montserrat" panose="00000500000000000000" pitchFamily="2" charset="0"/>
              </a:rPr>
              <a:t>hành</a:t>
            </a:r>
            <a:r>
              <a:rPr lang="en-US" sz="1700" b="1" dirty="0">
                <a:solidFill>
                  <a:schemeClr val="tx1"/>
                </a:solidFill>
                <a:latin typeface="Montserrat" panose="00000500000000000000" pitchFamily="2" charset="0"/>
              </a:rPr>
              <a:t> </a:t>
            </a:r>
            <a:r>
              <a:rPr lang="en-US" sz="1700" b="1" dirty="0" err="1">
                <a:solidFill>
                  <a:schemeClr val="tx1"/>
                </a:solidFill>
                <a:latin typeface="Montserrat" panose="00000500000000000000" pitchFamily="2" charset="0"/>
              </a:rPr>
              <a:t>khách</a:t>
            </a:r>
            <a:r>
              <a:rPr lang="en-US" sz="1700" b="1" dirty="0">
                <a:solidFill>
                  <a:schemeClr val="tx1"/>
                </a:solidFill>
                <a:latin typeface="Montserrat" panose="00000500000000000000" pitchFamily="2" charset="0"/>
              </a:rPr>
              <a:t> </a:t>
            </a:r>
            <a:r>
              <a:rPr lang="en-US" sz="1700" b="1" dirty="0" err="1">
                <a:solidFill>
                  <a:schemeClr val="tx1"/>
                </a:solidFill>
                <a:latin typeface="Montserrat" panose="00000500000000000000" pitchFamily="2" charset="0"/>
              </a:rPr>
              <a:t>và</a:t>
            </a:r>
            <a:r>
              <a:rPr lang="en-US" sz="1700" b="1" dirty="0">
                <a:solidFill>
                  <a:schemeClr val="tx1"/>
                </a:solidFill>
                <a:latin typeface="Montserrat" panose="00000500000000000000" pitchFamily="2" charset="0"/>
              </a:rPr>
              <a:t> </a:t>
            </a:r>
            <a:r>
              <a:rPr lang="en-US" sz="1700" b="1" dirty="0" err="1">
                <a:solidFill>
                  <a:schemeClr val="tx1"/>
                </a:solidFill>
                <a:latin typeface="Montserrat" panose="00000500000000000000" pitchFamily="2" charset="0"/>
              </a:rPr>
              <a:t>nhà</a:t>
            </a:r>
            <a:r>
              <a:rPr lang="en-US" sz="1700" b="1" dirty="0">
                <a:solidFill>
                  <a:schemeClr val="tx1"/>
                </a:solidFill>
                <a:latin typeface="Montserrat" panose="00000500000000000000" pitchFamily="2" charset="0"/>
              </a:rPr>
              <a:t> </a:t>
            </a:r>
            <a:r>
              <a:rPr lang="en-US" sz="1700" b="1" dirty="0" err="1">
                <a:solidFill>
                  <a:schemeClr val="tx1"/>
                </a:solidFill>
                <a:latin typeface="Montserrat" panose="00000500000000000000" pitchFamily="2" charset="0"/>
              </a:rPr>
              <a:t>xe</a:t>
            </a:r>
            <a:endParaRPr lang="en-US" sz="1700" b="1" dirty="0">
              <a:solidFill>
                <a:schemeClr val="tx1"/>
              </a:solidFill>
              <a:latin typeface="Montserrat" panose="00000500000000000000" pitchFamily="2" charset="0"/>
            </a:endParaRPr>
          </a:p>
        </p:txBody>
      </p:sp>
    </p:spTree>
    <p:extLst>
      <p:ext uri="{BB962C8B-B14F-4D97-AF65-F5344CB8AC3E}">
        <p14:creationId xmlns:p14="http://schemas.microsoft.com/office/powerpoint/2010/main" val="14561898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A7A7D937-314B-C709-46A5-8B2CCAD88E18}"/>
              </a:ext>
            </a:extLst>
          </p:cNvPr>
          <p:cNvSpPr/>
          <p:nvPr/>
        </p:nvSpPr>
        <p:spPr>
          <a:xfrm>
            <a:off x="182880" y="2430780"/>
            <a:ext cx="2621280" cy="2598420"/>
          </a:xfrm>
          <a:prstGeom prst="roundRect">
            <a:avLst>
              <a:gd name="adj" fmla="val 9710"/>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8C0B6DF-E283-A19C-5A74-D0979F6484DE}"/>
              </a:ext>
            </a:extLst>
          </p:cNvPr>
          <p:cNvSpPr>
            <a:spLocks noGrp="1"/>
          </p:cNvSpPr>
          <p:nvPr>
            <p:ph type="title"/>
          </p:nvPr>
        </p:nvSpPr>
        <p:spPr>
          <a:xfrm>
            <a:off x="896105" y="523718"/>
            <a:ext cx="7717500" cy="363000"/>
          </a:xfrm>
        </p:spPr>
        <p:txBody>
          <a:bodyPr/>
          <a:lstStyle/>
          <a:p>
            <a:r>
              <a:rPr lang="en-US" dirty="0" err="1"/>
              <a:t>Nền</a:t>
            </a:r>
            <a:r>
              <a:rPr lang="en-US" dirty="0"/>
              <a:t> </a:t>
            </a:r>
            <a:r>
              <a:rPr lang="en-US" dirty="0" err="1"/>
              <a:t>tảng</a:t>
            </a:r>
            <a:r>
              <a:rPr lang="en-US" dirty="0"/>
              <a:t> </a:t>
            </a:r>
            <a:r>
              <a:rPr lang="en-US" dirty="0">
                <a:solidFill>
                  <a:srgbClr val="015FC1"/>
                </a:solidFill>
              </a:rPr>
              <a:t>VeXeRe</a:t>
            </a:r>
            <a:r>
              <a:rPr lang="en-US" b="0" dirty="0"/>
              <a:t>.</a:t>
            </a:r>
            <a:r>
              <a:rPr lang="en-US" dirty="0">
                <a:solidFill>
                  <a:srgbClr val="FFC000"/>
                </a:solidFill>
              </a:rPr>
              <a:t>com</a:t>
            </a:r>
          </a:p>
        </p:txBody>
      </p:sp>
      <p:pic>
        <p:nvPicPr>
          <p:cNvPr id="5" name="Picture 4" descr="Graphical user interface, diagram&#10;&#10;Description automatically generated">
            <a:extLst>
              <a:ext uri="{FF2B5EF4-FFF2-40B4-BE49-F238E27FC236}">
                <a16:creationId xmlns:a16="http://schemas.microsoft.com/office/drawing/2014/main" id="{DEF10173-CF2C-9F9A-8F63-5312B8BFCF4A}"/>
              </a:ext>
            </a:extLst>
          </p:cNvPr>
          <p:cNvPicPr>
            <a:picLocks noChangeAspect="1"/>
          </p:cNvPicPr>
          <p:nvPr/>
        </p:nvPicPr>
        <p:blipFill rotWithShape="1">
          <a:blip r:embed="rId2"/>
          <a:srcRect l="1888" t="3755" r="44804" b="6401"/>
          <a:stretch/>
        </p:blipFill>
        <p:spPr>
          <a:xfrm>
            <a:off x="251460" y="2506980"/>
            <a:ext cx="2468880" cy="2461260"/>
          </a:xfrm>
          <a:prstGeom prst="roundRect">
            <a:avLst>
              <a:gd name="adj" fmla="val 7537"/>
            </a:avLst>
          </a:prstGeom>
        </p:spPr>
      </p:pic>
      <p:sp>
        <p:nvSpPr>
          <p:cNvPr id="7" name="Title 2">
            <a:extLst>
              <a:ext uri="{FF2B5EF4-FFF2-40B4-BE49-F238E27FC236}">
                <a16:creationId xmlns:a16="http://schemas.microsoft.com/office/drawing/2014/main" id="{49AF581B-78C3-64A2-AD41-6EDFC40E6E1B}"/>
              </a:ext>
            </a:extLst>
          </p:cNvPr>
          <p:cNvSpPr txBox="1">
            <a:spLocks/>
          </p:cNvSpPr>
          <p:nvPr/>
        </p:nvSpPr>
        <p:spPr>
          <a:xfrm>
            <a:off x="6295391" y="946367"/>
            <a:ext cx="2612028"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2000" dirty="0" err="1"/>
              <a:t>Giới</a:t>
            </a:r>
            <a:r>
              <a:rPr lang="en-US" sz="2000" dirty="0"/>
              <a:t> </a:t>
            </a:r>
            <a:r>
              <a:rPr lang="en-US" sz="2000" dirty="0" err="1"/>
              <a:t>thiệu</a:t>
            </a:r>
            <a:r>
              <a:rPr lang="en-US" sz="2000" dirty="0"/>
              <a:t> </a:t>
            </a:r>
            <a:r>
              <a:rPr lang="en-US" sz="2000" dirty="0" err="1"/>
              <a:t>chung</a:t>
            </a:r>
            <a:endParaRPr lang="en-US" sz="2000" dirty="0"/>
          </a:p>
        </p:txBody>
      </p:sp>
      <p:sp>
        <p:nvSpPr>
          <p:cNvPr id="8" name="Title 2">
            <a:extLst>
              <a:ext uri="{FF2B5EF4-FFF2-40B4-BE49-F238E27FC236}">
                <a16:creationId xmlns:a16="http://schemas.microsoft.com/office/drawing/2014/main" id="{90206E5E-A7B2-817E-3970-F7947FB7C035}"/>
              </a:ext>
            </a:extLst>
          </p:cNvPr>
          <p:cNvSpPr txBox="1">
            <a:spLocks/>
          </p:cNvSpPr>
          <p:nvPr/>
        </p:nvSpPr>
        <p:spPr>
          <a:xfrm>
            <a:off x="4065714" y="1315779"/>
            <a:ext cx="4841705"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1600" b="0" dirty="0" err="1"/>
              <a:t>Là</a:t>
            </a:r>
            <a:r>
              <a:rPr lang="en-US" sz="1600" b="0" dirty="0"/>
              <a:t> </a:t>
            </a:r>
            <a:r>
              <a:rPr lang="en-US" sz="1600" b="0" dirty="0" err="1"/>
              <a:t>hệ</a:t>
            </a:r>
            <a:r>
              <a:rPr lang="en-US" sz="1600" b="0" dirty="0"/>
              <a:t> </a:t>
            </a:r>
            <a:r>
              <a:rPr lang="en-US" sz="1600" b="0" dirty="0" err="1"/>
              <a:t>thống</a:t>
            </a:r>
            <a:r>
              <a:rPr lang="en-US" sz="1600" b="0" dirty="0"/>
              <a:t> </a:t>
            </a:r>
            <a:r>
              <a:rPr lang="en-US" sz="1600" b="0" dirty="0" err="1"/>
              <a:t>đặt</a:t>
            </a:r>
            <a:r>
              <a:rPr lang="en-US" sz="1600" b="0" dirty="0"/>
              <a:t> </a:t>
            </a:r>
            <a:r>
              <a:rPr lang="en-US" sz="1600" b="0" dirty="0" err="1"/>
              <a:t>xe</a:t>
            </a:r>
            <a:r>
              <a:rPr lang="en-US" sz="1600" b="0" dirty="0"/>
              <a:t> </a:t>
            </a:r>
            <a:r>
              <a:rPr lang="en-US" sz="1600" b="0" dirty="0" err="1"/>
              <a:t>khách</a:t>
            </a:r>
            <a:r>
              <a:rPr lang="en-US" sz="1600" b="0" dirty="0"/>
              <a:t> </a:t>
            </a:r>
            <a:r>
              <a:rPr lang="en-US" sz="1600" b="0" dirty="0" err="1"/>
              <a:t>lớn</a:t>
            </a:r>
            <a:r>
              <a:rPr lang="en-US" sz="1600" b="0" dirty="0"/>
              <a:t> </a:t>
            </a:r>
            <a:r>
              <a:rPr lang="en-US" sz="1600" b="0" dirty="0" err="1"/>
              <a:t>nhất</a:t>
            </a:r>
            <a:r>
              <a:rPr lang="en-US" sz="1600" b="0" dirty="0"/>
              <a:t> </a:t>
            </a:r>
            <a:r>
              <a:rPr lang="en-US" sz="1600" b="0" dirty="0" err="1"/>
              <a:t>Việt</a:t>
            </a:r>
            <a:r>
              <a:rPr lang="en-US" sz="1600" b="0" dirty="0"/>
              <a:t> Nam</a:t>
            </a:r>
          </a:p>
        </p:txBody>
      </p:sp>
      <p:sp>
        <p:nvSpPr>
          <p:cNvPr id="9" name="Title 2">
            <a:extLst>
              <a:ext uri="{FF2B5EF4-FFF2-40B4-BE49-F238E27FC236}">
                <a16:creationId xmlns:a16="http://schemas.microsoft.com/office/drawing/2014/main" id="{43EA7830-1920-FD2E-0544-6A8E43D2FE37}"/>
              </a:ext>
            </a:extLst>
          </p:cNvPr>
          <p:cNvSpPr txBox="1">
            <a:spLocks/>
          </p:cNvSpPr>
          <p:nvPr/>
        </p:nvSpPr>
        <p:spPr>
          <a:xfrm>
            <a:off x="2933700" y="1790700"/>
            <a:ext cx="5973719"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r"/>
            <a:r>
              <a:rPr lang="en-US" sz="1600" b="0" dirty="0" err="1"/>
              <a:t>Hơn</a:t>
            </a:r>
            <a:r>
              <a:rPr lang="en-US" sz="1600" b="0" dirty="0"/>
              <a:t> 2000 </a:t>
            </a:r>
            <a:r>
              <a:rPr lang="en-US" sz="1600" b="0" dirty="0" err="1"/>
              <a:t>xe</a:t>
            </a:r>
            <a:r>
              <a:rPr lang="en-US" sz="1600" b="0" dirty="0"/>
              <a:t> </a:t>
            </a:r>
            <a:r>
              <a:rPr lang="en-US" sz="1600" b="0" dirty="0" err="1"/>
              <a:t>chất</a:t>
            </a:r>
            <a:r>
              <a:rPr lang="en-US" sz="1600" b="0" dirty="0"/>
              <a:t> </a:t>
            </a:r>
            <a:r>
              <a:rPr lang="en-US" sz="1600" b="0" dirty="0" err="1"/>
              <a:t>lượng</a:t>
            </a:r>
            <a:r>
              <a:rPr lang="en-US" sz="1600" b="0" dirty="0"/>
              <a:t> </a:t>
            </a:r>
            <a:r>
              <a:rPr lang="en-US" sz="1600" b="0" dirty="0" err="1"/>
              <a:t>cao</a:t>
            </a:r>
            <a:r>
              <a:rPr lang="en-US" sz="1600" b="0" dirty="0"/>
              <a:t> </a:t>
            </a:r>
            <a:r>
              <a:rPr lang="en-US" sz="1600" b="0" dirty="0" err="1"/>
              <a:t>và</a:t>
            </a:r>
            <a:r>
              <a:rPr lang="en-US" sz="1600" b="0" dirty="0"/>
              <a:t> </a:t>
            </a:r>
            <a:r>
              <a:rPr lang="en-US" sz="1600" b="0" dirty="0" err="1"/>
              <a:t>hơn</a:t>
            </a:r>
            <a:r>
              <a:rPr lang="en-US" sz="1600" b="0" dirty="0"/>
              <a:t> 5000 </a:t>
            </a:r>
            <a:r>
              <a:rPr lang="en-US" sz="1600" b="0" dirty="0" err="1"/>
              <a:t>tuyến</a:t>
            </a:r>
            <a:r>
              <a:rPr lang="en-US" sz="1600" b="0" dirty="0"/>
              <a:t> </a:t>
            </a:r>
            <a:r>
              <a:rPr lang="en-US" sz="1600" b="0" dirty="0" err="1"/>
              <a:t>đường</a:t>
            </a:r>
            <a:r>
              <a:rPr lang="en-US" sz="1600" b="0" dirty="0"/>
              <a:t> </a:t>
            </a:r>
            <a:r>
              <a:rPr lang="en-US" sz="1600" b="0" dirty="0" err="1"/>
              <a:t>trên</a:t>
            </a:r>
            <a:r>
              <a:rPr lang="en-US" sz="1600" b="0" dirty="0"/>
              <a:t> </a:t>
            </a:r>
            <a:r>
              <a:rPr lang="en-US" sz="1600" b="0" dirty="0" err="1"/>
              <a:t>khắp</a:t>
            </a:r>
            <a:r>
              <a:rPr lang="en-US" sz="1600" b="0" dirty="0"/>
              <a:t> </a:t>
            </a:r>
            <a:r>
              <a:rPr lang="en-US" sz="1600" b="0" dirty="0" err="1"/>
              <a:t>cả</a:t>
            </a:r>
            <a:r>
              <a:rPr lang="en-US" sz="1600" b="0" dirty="0"/>
              <a:t> </a:t>
            </a:r>
            <a:r>
              <a:rPr lang="en-US" sz="1600" b="0" dirty="0" err="1"/>
              <a:t>nước</a:t>
            </a:r>
            <a:r>
              <a:rPr lang="en-US" sz="1600" b="0" dirty="0"/>
              <a:t> </a:t>
            </a:r>
          </a:p>
        </p:txBody>
      </p:sp>
      <p:sp>
        <p:nvSpPr>
          <p:cNvPr id="10" name="Title 2">
            <a:extLst>
              <a:ext uri="{FF2B5EF4-FFF2-40B4-BE49-F238E27FC236}">
                <a16:creationId xmlns:a16="http://schemas.microsoft.com/office/drawing/2014/main" id="{ABA7AC46-E8F5-7B22-733F-E18CA1B705DE}"/>
              </a:ext>
            </a:extLst>
          </p:cNvPr>
          <p:cNvSpPr txBox="1">
            <a:spLocks/>
          </p:cNvSpPr>
          <p:nvPr/>
        </p:nvSpPr>
        <p:spPr>
          <a:xfrm>
            <a:off x="4012273" y="2506980"/>
            <a:ext cx="1362709"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2000" dirty="0" err="1"/>
              <a:t>Ưu</a:t>
            </a:r>
            <a:r>
              <a:rPr lang="en-US" sz="2000" dirty="0"/>
              <a:t> </a:t>
            </a:r>
            <a:r>
              <a:rPr lang="en-US" sz="2000" dirty="0" err="1"/>
              <a:t>điểm</a:t>
            </a:r>
            <a:endParaRPr lang="en-US" sz="2000" dirty="0"/>
          </a:p>
        </p:txBody>
      </p:sp>
      <p:sp>
        <p:nvSpPr>
          <p:cNvPr id="11" name="Title 2">
            <a:extLst>
              <a:ext uri="{FF2B5EF4-FFF2-40B4-BE49-F238E27FC236}">
                <a16:creationId xmlns:a16="http://schemas.microsoft.com/office/drawing/2014/main" id="{3975A4D1-F246-4317-0CA4-4E5F7338D748}"/>
              </a:ext>
            </a:extLst>
          </p:cNvPr>
          <p:cNvSpPr txBox="1">
            <a:spLocks/>
          </p:cNvSpPr>
          <p:nvPr/>
        </p:nvSpPr>
        <p:spPr>
          <a:xfrm>
            <a:off x="4096093" y="2893437"/>
            <a:ext cx="1894397"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a:t>- </a:t>
            </a:r>
            <a:r>
              <a:rPr lang="en-US" sz="1600" b="0" dirty="0" err="1"/>
              <a:t>Nhiều</a:t>
            </a:r>
            <a:r>
              <a:rPr lang="en-US" sz="1600" b="0" dirty="0"/>
              <a:t> </a:t>
            </a:r>
            <a:r>
              <a:rPr lang="en-US" sz="1600" b="0" dirty="0" err="1"/>
              <a:t>ưu</a:t>
            </a:r>
            <a:r>
              <a:rPr lang="en-US" sz="1600" b="0" dirty="0"/>
              <a:t> </a:t>
            </a:r>
            <a:r>
              <a:rPr lang="en-US" sz="1600" b="0" dirty="0" err="1"/>
              <a:t>đãi</a:t>
            </a:r>
            <a:endParaRPr lang="en-US" sz="1600" b="0" dirty="0"/>
          </a:p>
        </p:txBody>
      </p:sp>
      <p:sp>
        <p:nvSpPr>
          <p:cNvPr id="13" name="Title 2">
            <a:extLst>
              <a:ext uri="{FF2B5EF4-FFF2-40B4-BE49-F238E27FC236}">
                <a16:creationId xmlns:a16="http://schemas.microsoft.com/office/drawing/2014/main" id="{42E23250-E0C9-CFCD-5C7A-676C82944C73}"/>
              </a:ext>
            </a:extLst>
          </p:cNvPr>
          <p:cNvSpPr txBox="1">
            <a:spLocks/>
          </p:cNvSpPr>
          <p:nvPr/>
        </p:nvSpPr>
        <p:spPr>
          <a:xfrm>
            <a:off x="5144668" y="3335080"/>
            <a:ext cx="2301446" cy="27432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a:t>- </a:t>
            </a:r>
            <a:r>
              <a:rPr lang="en-US" sz="1600" b="0" dirty="0" err="1"/>
              <a:t>Đa</a:t>
            </a:r>
            <a:r>
              <a:rPr lang="en-US" sz="1600" b="0" dirty="0"/>
              <a:t> </a:t>
            </a:r>
            <a:r>
              <a:rPr lang="en-US" sz="1600" b="0" dirty="0" err="1"/>
              <a:t>dạng</a:t>
            </a:r>
            <a:r>
              <a:rPr lang="en-US" sz="1600" b="0" dirty="0"/>
              <a:t> </a:t>
            </a:r>
            <a:r>
              <a:rPr lang="en-US" sz="1600" b="0" dirty="0" err="1"/>
              <a:t>lựa</a:t>
            </a:r>
            <a:r>
              <a:rPr lang="en-US" sz="1600" b="0" dirty="0"/>
              <a:t> </a:t>
            </a:r>
            <a:r>
              <a:rPr lang="en-US" sz="1600" b="0" dirty="0" err="1"/>
              <a:t>chọn</a:t>
            </a:r>
            <a:endParaRPr lang="en-US" sz="1600" b="0" dirty="0"/>
          </a:p>
        </p:txBody>
      </p:sp>
      <p:sp>
        <p:nvSpPr>
          <p:cNvPr id="14" name="Title 2">
            <a:extLst>
              <a:ext uri="{FF2B5EF4-FFF2-40B4-BE49-F238E27FC236}">
                <a16:creationId xmlns:a16="http://schemas.microsoft.com/office/drawing/2014/main" id="{D2E2B844-213A-BFBB-CD25-91B77FE7B2E2}"/>
              </a:ext>
            </a:extLst>
          </p:cNvPr>
          <p:cNvSpPr txBox="1">
            <a:spLocks/>
          </p:cNvSpPr>
          <p:nvPr/>
        </p:nvSpPr>
        <p:spPr>
          <a:xfrm>
            <a:off x="6286139" y="3609400"/>
            <a:ext cx="2621280" cy="4749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Montserrat"/>
              <a:buNone/>
              <a:defRPr sz="28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2800"/>
              <a:buFont typeface="Montserrat Black"/>
              <a:buNone/>
              <a:defRPr sz="2800" b="0" i="0" u="none" strike="noStrike" cap="none">
                <a:solidFill>
                  <a:schemeClr val="lt2"/>
                </a:solidFill>
                <a:latin typeface="Montserrat Black"/>
                <a:ea typeface="Montserrat Black"/>
                <a:cs typeface="Montserrat Black"/>
                <a:sym typeface="Montserrat Black"/>
              </a:defRPr>
            </a:lvl9pPr>
          </a:lstStyle>
          <a:p>
            <a:pPr algn="l"/>
            <a:r>
              <a:rPr lang="en-US" sz="1600" b="0" dirty="0"/>
              <a:t>- </a:t>
            </a:r>
            <a:r>
              <a:rPr lang="en-US" sz="1600" b="0" dirty="0" err="1"/>
              <a:t>Đặt</a:t>
            </a:r>
            <a:r>
              <a:rPr lang="en-US" sz="1600" b="0" dirty="0"/>
              <a:t> </a:t>
            </a:r>
            <a:r>
              <a:rPr lang="en-US" sz="1600" b="0" dirty="0" err="1"/>
              <a:t>vé</a:t>
            </a:r>
            <a:r>
              <a:rPr lang="en-US" sz="1600" b="0" dirty="0"/>
              <a:t> </a:t>
            </a:r>
            <a:r>
              <a:rPr lang="en-US" sz="1600" b="0" dirty="0" err="1"/>
              <a:t>nhanh</a:t>
            </a:r>
            <a:r>
              <a:rPr lang="en-US" sz="1600" b="0" dirty="0"/>
              <a:t> </a:t>
            </a:r>
            <a:r>
              <a:rPr lang="en-US" sz="1600" b="0" dirty="0" err="1"/>
              <a:t>chóng</a:t>
            </a:r>
            <a:endParaRPr lang="en-US" sz="1600" b="0" dirty="0"/>
          </a:p>
        </p:txBody>
      </p:sp>
      <p:sp>
        <p:nvSpPr>
          <p:cNvPr id="12" name="Slide Number Placeholder 3">
            <a:extLst>
              <a:ext uri="{FF2B5EF4-FFF2-40B4-BE49-F238E27FC236}">
                <a16:creationId xmlns:a16="http://schemas.microsoft.com/office/drawing/2014/main" id="{48041B48-2FA6-1FE8-E643-BDDFA4F03CEE}"/>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45</a:t>
            </a:fld>
            <a:endParaRPr lang="x-none" sz="1000">
              <a:solidFill>
                <a:schemeClr val="tx1">
                  <a:lumMod val="50000"/>
                </a:schemeClr>
              </a:solidFill>
            </a:endParaRPr>
          </a:p>
        </p:txBody>
      </p:sp>
      <p:sp>
        <p:nvSpPr>
          <p:cNvPr id="15" name="Google Shape;941;g11e46ec54ed_1_3016">
            <a:extLst>
              <a:ext uri="{FF2B5EF4-FFF2-40B4-BE49-F238E27FC236}">
                <a16:creationId xmlns:a16="http://schemas.microsoft.com/office/drawing/2014/main" id="{365744C9-067F-7CF2-A256-DB5A27582A29}"/>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33372884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8AF41C-06E6-210D-77A0-7D8F88301B68}"/>
              </a:ext>
            </a:extLst>
          </p:cNvPr>
          <p:cNvPicPr>
            <a:picLocks noChangeAspect="1"/>
          </p:cNvPicPr>
          <p:nvPr/>
        </p:nvPicPr>
        <p:blipFill>
          <a:blip r:embed="rId2"/>
          <a:stretch>
            <a:fillRect/>
          </a:stretch>
        </p:blipFill>
        <p:spPr>
          <a:xfrm>
            <a:off x="83820" y="112535"/>
            <a:ext cx="8976360" cy="4918430"/>
          </a:xfrm>
          <a:prstGeom prst="roundRect">
            <a:avLst>
              <a:gd name="adj" fmla="val 5512"/>
            </a:avLst>
          </a:prstGeom>
        </p:spPr>
      </p:pic>
      <p:sp>
        <p:nvSpPr>
          <p:cNvPr id="4" name="TextBox 3">
            <a:extLst>
              <a:ext uri="{FF2B5EF4-FFF2-40B4-BE49-F238E27FC236}">
                <a16:creationId xmlns:a16="http://schemas.microsoft.com/office/drawing/2014/main" id="{1E0B963A-7B6B-7CC0-AF25-59035F832F3D}"/>
              </a:ext>
            </a:extLst>
          </p:cNvPr>
          <p:cNvSpPr txBox="1"/>
          <p:nvPr/>
        </p:nvSpPr>
        <p:spPr>
          <a:xfrm>
            <a:off x="1518920" y="330200"/>
            <a:ext cx="6136640" cy="649188"/>
          </a:xfrm>
          <a:prstGeom prst="roundRect">
            <a:avLst>
              <a:gd name="adj" fmla="val 50000"/>
            </a:avLst>
          </a:prstGeom>
          <a:solidFill>
            <a:schemeClr val="tx1"/>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2400" b="1" dirty="0" err="1">
                <a:solidFill>
                  <a:srgbClr val="015FC1"/>
                </a:solidFill>
                <a:latin typeface="Montserrat" panose="00000500000000000000" pitchFamily="2" charset="0"/>
              </a:rPr>
              <a:t>Hướng</a:t>
            </a:r>
            <a:r>
              <a:rPr lang="en-US" sz="2400" b="1" dirty="0">
                <a:solidFill>
                  <a:srgbClr val="015FC1"/>
                </a:solidFill>
                <a:latin typeface="Montserrat" panose="00000500000000000000" pitchFamily="2" charset="0"/>
              </a:rPr>
              <a:t> </a:t>
            </a:r>
            <a:r>
              <a:rPr lang="en-US" sz="2400" b="1" dirty="0" err="1">
                <a:solidFill>
                  <a:srgbClr val="015FC1"/>
                </a:solidFill>
                <a:latin typeface="Montserrat" panose="00000500000000000000" pitchFamily="2" charset="0"/>
              </a:rPr>
              <a:t>dẫn</a:t>
            </a:r>
            <a:r>
              <a:rPr lang="en-US" sz="2400" b="1" dirty="0">
                <a:solidFill>
                  <a:srgbClr val="015FC1"/>
                </a:solidFill>
                <a:latin typeface="Montserrat" panose="00000500000000000000" pitchFamily="2" charset="0"/>
              </a:rPr>
              <a:t> </a:t>
            </a:r>
            <a:r>
              <a:rPr lang="en-US" sz="2400" b="1" dirty="0" err="1">
                <a:solidFill>
                  <a:srgbClr val="015FC1"/>
                </a:solidFill>
                <a:latin typeface="Montserrat" panose="00000500000000000000" pitchFamily="2" charset="0"/>
              </a:rPr>
              <a:t>sử</a:t>
            </a:r>
            <a:r>
              <a:rPr lang="en-US" sz="2400" b="1" dirty="0">
                <a:solidFill>
                  <a:srgbClr val="015FC1"/>
                </a:solidFill>
                <a:latin typeface="Montserrat" panose="00000500000000000000" pitchFamily="2" charset="0"/>
              </a:rPr>
              <a:t> </a:t>
            </a:r>
            <a:r>
              <a:rPr lang="en-US" sz="2400" b="1" dirty="0" err="1">
                <a:solidFill>
                  <a:srgbClr val="015FC1"/>
                </a:solidFill>
                <a:latin typeface="Montserrat" panose="00000500000000000000" pitchFamily="2" charset="0"/>
              </a:rPr>
              <a:t>dụng</a:t>
            </a:r>
            <a:r>
              <a:rPr lang="en-US" sz="2400" b="1" dirty="0">
                <a:solidFill>
                  <a:srgbClr val="015FC1"/>
                </a:solidFill>
                <a:latin typeface="Montserrat" panose="00000500000000000000" pitchFamily="2" charset="0"/>
              </a:rPr>
              <a:t> APP VEXERE</a:t>
            </a:r>
          </a:p>
        </p:txBody>
      </p:sp>
    </p:spTree>
    <p:extLst>
      <p:ext uri="{BB962C8B-B14F-4D97-AF65-F5344CB8AC3E}">
        <p14:creationId xmlns:p14="http://schemas.microsoft.com/office/powerpoint/2010/main" val="35708152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679696C-6E13-6DBC-2CFF-ADFDE41AAF0B}"/>
              </a:ext>
            </a:extLst>
          </p:cNvPr>
          <p:cNvPicPr>
            <a:picLocks noChangeAspect="1"/>
          </p:cNvPicPr>
          <p:nvPr/>
        </p:nvPicPr>
        <p:blipFill>
          <a:blip r:embed="rId2"/>
          <a:stretch>
            <a:fillRect/>
          </a:stretch>
        </p:blipFill>
        <p:spPr>
          <a:xfrm>
            <a:off x="0" y="0"/>
            <a:ext cx="9144000" cy="5143500"/>
          </a:xfrm>
          <a:prstGeom prst="rect">
            <a:avLst/>
          </a:prstGeom>
        </p:spPr>
      </p:pic>
      <p:sp>
        <p:nvSpPr>
          <p:cNvPr id="6" name="Rectangle 5">
            <a:extLst>
              <a:ext uri="{FF2B5EF4-FFF2-40B4-BE49-F238E27FC236}">
                <a16:creationId xmlns:a16="http://schemas.microsoft.com/office/drawing/2014/main" id="{2E584D50-B0ED-1954-33D9-EDB687CA3E76}"/>
              </a:ext>
            </a:extLst>
          </p:cNvPr>
          <p:cNvSpPr/>
          <p:nvPr/>
        </p:nvSpPr>
        <p:spPr>
          <a:xfrm>
            <a:off x="8648700" y="0"/>
            <a:ext cx="495300" cy="556260"/>
          </a:xfrm>
          <a:prstGeom prst="rect">
            <a:avLst/>
          </a:prstGeom>
          <a:solidFill>
            <a:srgbClr val="4E93CB"/>
          </a:solidFill>
          <a:ln>
            <a:solidFill>
              <a:srgbClr val="4E93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FCBEC7E-4E74-C9FF-8EC9-0B563C79948C}"/>
              </a:ext>
            </a:extLst>
          </p:cNvPr>
          <p:cNvSpPr/>
          <p:nvPr/>
        </p:nvSpPr>
        <p:spPr>
          <a:xfrm>
            <a:off x="129540" y="4122420"/>
            <a:ext cx="4442460" cy="1021080"/>
          </a:xfrm>
          <a:prstGeom prst="rect">
            <a:avLst/>
          </a:prstGeom>
          <a:solidFill>
            <a:srgbClr val="1C75BC"/>
          </a:solidFill>
          <a:ln>
            <a:solidFill>
              <a:srgbClr val="1C7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3AD078B-925D-3C1D-3489-E6637F68CE7D}"/>
              </a:ext>
            </a:extLst>
          </p:cNvPr>
          <p:cNvSpPr/>
          <p:nvPr/>
        </p:nvSpPr>
        <p:spPr>
          <a:xfrm>
            <a:off x="0" y="0"/>
            <a:ext cx="3482340" cy="3162300"/>
          </a:xfrm>
          <a:prstGeom prst="rect">
            <a:avLst/>
          </a:prstGeom>
          <a:solidFill>
            <a:srgbClr val="1C75BC"/>
          </a:solidFill>
          <a:ln>
            <a:solidFill>
              <a:srgbClr val="1C7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00033D39-6DF5-E092-621F-D5C97DD556D1}"/>
              </a:ext>
            </a:extLst>
          </p:cNvPr>
          <p:cNvPicPr>
            <a:picLocks noChangeAspect="1"/>
          </p:cNvPicPr>
          <p:nvPr/>
        </p:nvPicPr>
        <p:blipFill rotWithShape="1">
          <a:blip r:embed="rId3"/>
          <a:srcRect r="8369" b="6575"/>
          <a:stretch/>
        </p:blipFill>
        <p:spPr>
          <a:xfrm>
            <a:off x="396240" y="464820"/>
            <a:ext cx="3253740" cy="2880360"/>
          </a:xfrm>
          <a:prstGeom prst="rect">
            <a:avLst/>
          </a:prstGeom>
        </p:spPr>
      </p:pic>
    </p:spTree>
    <p:extLst>
      <p:ext uri="{BB962C8B-B14F-4D97-AF65-F5344CB8AC3E}">
        <p14:creationId xmlns:p14="http://schemas.microsoft.com/office/powerpoint/2010/main" val="28639283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225;p19">
            <a:extLst>
              <a:ext uri="{FF2B5EF4-FFF2-40B4-BE49-F238E27FC236}">
                <a16:creationId xmlns:a16="http://schemas.microsoft.com/office/drawing/2014/main" id="{B2888CF9-5EDA-8E87-06CA-E3AE81E5E42B}"/>
              </a:ext>
            </a:extLst>
          </p:cNvPr>
          <p:cNvSpPr txBox="1">
            <a:spLocks noGrp="1"/>
          </p:cNvSpPr>
          <p:nvPr>
            <p:ph type="title"/>
          </p:nvPr>
        </p:nvSpPr>
        <p:spPr>
          <a:xfrm>
            <a:off x="521867" y="330001"/>
            <a:ext cx="8100265" cy="387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Map 4D – Người Việt làm chủ bản đồ số</a:t>
            </a:r>
            <a:endParaRPr dirty="0"/>
          </a:p>
        </p:txBody>
      </p:sp>
      <p:grpSp>
        <p:nvGrpSpPr>
          <p:cNvPr id="10" name="Google Shape;226;p19">
            <a:extLst>
              <a:ext uri="{FF2B5EF4-FFF2-40B4-BE49-F238E27FC236}">
                <a16:creationId xmlns:a16="http://schemas.microsoft.com/office/drawing/2014/main" id="{016AAB2C-F707-497A-F219-CA03588A0138}"/>
              </a:ext>
            </a:extLst>
          </p:cNvPr>
          <p:cNvGrpSpPr/>
          <p:nvPr/>
        </p:nvGrpSpPr>
        <p:grpSpPr>
          <a:xfrm>
            <a:off x="450292" y="2284911"/>
            <a:ext cx="2896390" cy="2277756"/>
            <a:chOff x="329374" y="2516387"/>
            <a:chExt cx="2896390" cy="2277756"/>
          </a:xfrm>
        </p:grpSpPr>
        <p:grpSp>
          <p:nvGrpSpPr>
            <p:cNvPr id="11" name="Google Shape;227;p19">
              <a:extLst>
                <a:ext uri="{FF2B5EF4-FFF2-40B4-BE49-F238E27FC236}">
                  <a16:creationId xmlns:a16="http://schemas.microsoft.com/office/drawing/2014/main" id="{178CF7A6-B645-EEE6-832D-147A45C24703}"/>
                </a:ext>
              </a:extLst>
            </p:cNvPr>
            <p:cNvGrpSpPr/>
            <p:nvPr/>
          </p:nvGrpSpPr>
          <p:grpSpPr>
            <a:xfrm>
              <a:off x="1587189" y="2516387"/>
              <a:ext cx="403800" cy="381861"/>
              <a:chOff x="736220" y="1563536"/>
              <a:chExt cx="378160" cy="357614"/>
            </a:xfrm>
          </p:grpSpPr>
          <p:sp>
            <p:nvSpPr>
              <p:cNvPr id="15" name="Google Shape;228;p19">
                <a:extLst>
                  <a:ext uri="{FF2B5EF4-FFF2-40B4-BE49-F238E27FC236}">
                    <a16:creationId xmlns:a16="http://schemas.microsoft.com/office/drawing/2014/main" id="{6C8C10A0-700D-6E8A-A78B-07DE8DC004C0}"/>
                  </a:ext>
                </a:extLst>
              </p:cNvPr>
              <p:cNvSpPr/>
              <p:nvPr/>
            </p:nvSpPr>
            <p:spPr>
              <a:xfrm>
                <a:off x="813988" y="1658318"/>
                <a:ext cx="201048" cy="169275"/>
              </a:xfrm>
              <a:custGeom>
                <a:avLst/>
                <a:gdLst/>
                <a:ahLst/>
                <a:cxnLst/>
                <a:rect l="l" t="t" r="r" b="b"/>
                <a:pathLst>
                  <a:path w="5695" h="4795" extrusionOk="0">
                    <a:moveTo>
                      <a:pt x="3031" y="1"/>
                    </a:moveTo>
                    <a:cubicBezTo>
                      <a:pt x="2240" y="1"/>
                      <a:pt x="1446" y="378"/>
                      <a:pt x="973" y="1175"/>
                    </a:cubicBezTo>
                    <a:cubicBezTo>
                      <a:pt x="0" y="2832"/>
                      <a:pt x="1254" y="4795"/>
                      <a:pt x="3015" y="4795"/>
                    </a:cubicBezTo>
                    <a:cubicBezTo>
                      <a:pt x="3219" y="4795"/>
                      <a:pt x="3430" y="4768"/>
                      <a:pt x="3645" y="4712"/>
                    </a:cubicBezTo>
                    <a:cubicBezTo>
                      <a:pt x="4931" y="4391"/>
                      <a:pt x="5695" y="3064"/>
                      <a:pt x="5373" y="1798"/>
                    </a:cubicBezTo>
                    <a:cubicBezTo>
                      <a:pt x="5068" y="631"/>
                      <a:pt x="4052" y="1"/>
                      <a:pt x="303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a:latin typeface="Montserrat" panose="00000500000000000000" pitchFamily="2" charset="0"/>
                </a:endParaRPr>
              </a:p>
            </p:txBody>
          </p:sp>
          <p:sp>
            <p:nvSpPr>
              <p:cNvPr id="16" name="Google Shape;229;p19">
                <a:extLst>
                  <a:ext uri="{FF2B5EF4-FFF2-40B4-BE49-F238E27FC236}">
                    <a16:creationId xmlns:a16="http://schemas.microsoft.com/office/drawing/2014/main" id="{DDFB485A-9103-41E7-AC20-9B47B25FAD1D}"/>
                  </a:ext>
                </a:extLst>
              </p:cNvPr>
              <p:cNvSpPr/>
              <p:nvPr/>
            </p:nvSpPr>
            <p:spPr>
              <a:xfrm>
                <a:off x="736220" y="1563536"/>
                <a:ext cx="378160" cy="357614"/>
              </a:xfrm>
              <a:custGeom>
                <a:avLst/>
                <a:gdLst/>
                <a:ahLst/>
                <a:cxnLst/>
                <a:rect l="l" t="t" r="r" b="b"/>
                <a:pathLst>
                  <a:path w="10712" h="10130" extrusionOk="0">
                    <a:moveTo>
                      <a:pt x="5245" y="525"/>
                    </a:moveTo>
                    <a:lnTo>
                      <a:pt x="5225" y="545"/>
                    </a:lnTo>
                    <a:cubicBezTo>
                      <a:pt x="5239" y="545"/>
                      <a:pt x="5252" y="545"/>
                      <a:pt x="5265" y="545"/>
                    </a:cubicBezTo>
                    <a:cubicBezTo>
                      <a:pt x="7539" y="545"/>
                      <a:pt x="9467" y="2246"/>
                      <a:pt x="9747" y="4503"/>
                    </a:cubicBezTo>
                    <a:cubicBezTo>
                      <a:pt x="10048" y="6774"/>
                      <a:pt x="8601" y="8904"/>
                      <a:pt x="6371" y="9487"/>
                    </a:cubicBezTo>
                    <a:cubicBezTo>
                      <a:pt x="5989" y="9585"/>
                      <a:pt x="5607" y="9631"/>
                      <a:pt x="5230" y="9631"/>
                    </a:cubicBezTo>
                    <a:cubicBezTo>
                      <a:pt x="3209" y="9631"/>
                      <a:pt x="1370" y="8281"/>
                      <a:pt x="845" y="6232"/>
                    </a:cubicBezTo>
                    <a:cubicBezTo>
                      <a:pt x="81" y="3338"/>
                      <a:pt x="2251" y="525"/>
                      <a:pt x="5245" y="525"/>
                    </a:cubicBezTo>
                    <a:close/>
                    <a:moveTo>
                      <a:pt x="5248" y="1"/>
                    </a:moveTo>
                    <a:cubicBezTo>
                      <a:pt x="5034" y="1"/>
                      <a:pt x="4819" y="14"/>
                      <a:pt x="4602" y="42"/>
                    </a:cubicBezTo>
                    <a:cubicBezTo>
                      <a:pt x="1950" y="384"/>
                      <a:pt x="1" y="2715"/>
                      <a:pt x="182" y="5388"/>
                    </a:cubicBezTo>
                    <a:cubicBezTo>
                      <a:pt x="342" y="8060"/>
                      <a:pt x="2553" y="10130"/>
                      <a:pt x="5245" y="10130"/>
                    </a:cubicBezTo>
                    <a:cubicBezTo>
                      <a:pt x="5667" y="10130"/>
                      <a:pt x="6089" y="10070"/>
                      <a:pt x="6511" y="9969"/>
                    </a:cubicBezTo>
                    <a:cubicBezTo>
                      <a:pt x="9104" y="9306"/>
                      <a:pt x="10711" y="6734"/>
                      <a:pt x="10209" y="4102"/>
                    </a:cubicBezTo>
                    <a:cubicBezTo>
                      <a:pt x="9748" y="1704"/>
                      <a:pt x="7628" y="1"/>
                      <a:pt x="52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a:latin typeface="Montserrat" panose="00000500000000000000" pitchFamily="2" charset="0"/>
                </a:endParaRPr>
              </a:p>
            </p:txBody>
          </p:sp>
        </p:grpSp>
        <p:grpSp>
          <p:nvGrpSpPr>
            <p:cNvPr id="12" name="Google Shape;230;p19">
              <a:extLst>
                <a:ext uri="{FF2B5EF4-FFF2-40B4-BE49-F238E27FC236}">
                  <a16:creationId xmlns:a16="http://schemas.microsoft.com/office/drawing/2014/main" id="{62C9918F-03AE-7970-6C6E-CAFE55A6633A}"/>
                </a:ext>
              </a:extLst>
            </p:cNvPr>
            <p:cNvGrpSpPr/>
            <p:nvPr/>
          </p:nvGrpSpPr>
          <p:grpSpPr>
            <a:xfrm>
              <a:off x="329374" y="2887994"/>
              <a:ext cx="2896390" cy="1906149"/>
              <a:chOff x="329374" y="2887994"/>
              <a:chExt cx="2896390" cy="1906149"/>
            </a:xfrm>
          </p:grpSpPr>
          <p:sp>
            <p:nvSpPr>
              <p:cNvPr id="13" name="Google Shape;231;p19">
                <a:extLst>
                  <a:ext uri="{FF2B5EF4-FFF2-40B4-BE49-F238E27FC236}">
                    <a16:creationId xmlns:a16="http://schemas.microsoft.com/office/drawing/2014/main" id="{8953020F-F662-16C5-50DB-045144C64A73}"/>
                  </a:ext>
                </a:extLst>
              </p:cNvPr>
              <p:cNvSpPr txBox="1"/>
              <p:nvPr/>
            </p:nvSpPr>
            <p:spPr>
              <a:xfrm>
                <a:off x="329374" y="3249966"/>
                <a:ext cx="2896390" cy="1544177"/>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1600" b="1" i="1" dirty="0" err="1">
                    <a:solidFill>
                      <a:schemeClr val="bg1"/>
                    </a:solidFill>
                    <a:latin typeface="Montserrat" panose="00000500000000000000" pitchFamily="2" charset="0"/>
                    <a:ea typeface="Fira Sans"/>
                    <a:cs typeface="Fira Sans"/>
                    <a:sym typeface="Fira Sans"/>
                  </a:rPr>
                  <a:t>Là</a:t>
                </a:r>
                <a:r>
                  <a:rPr lang="en-US" sz="1600" b="1" i="1" dirty="0">
                    <a:solidFill>
                      <a:schemeClr val="bg1"/>
                    </a:solidFill>
                    <a:latin typeface="Montserrat" panose="00000500000000000000" pitchFamily="2" charset="0"/>
                    <a:ea typeface="Fira Sans"/>
                    <a:cs typeface="Fira Sans"/>
                    <a:sym typeface="Fira Sans"/>
                  </a:rPr>
                  <a:t> </a:t>
                </a:r>
                <a:r>
                  <a:rPr lang="en-US" sz="1600" b="1" i="1" dirty="0" err="1">
                    <a:solidFill>
                      <a:schemeClr val="bg1"/>
                    </a:solidFill>
                    <a:latin typeface="Montserrat" panose="00000500000000000000" pitchFamily="2" charset="0"/>
                    <a:ea typeface="Fira Sans"/>
                    <a:cs typeface="Fira Sans"/>
                    <a:sym typeface="Fira Sans"/>
                  </a:rPr>
                  <a:t>nền</a:t>
                </a:r>
                <a:r>
                  <a:rPr lang="en-US" sz="1600" b="1" i="1" dirty="0">
                    <a:solidFill>
                      <a:schemeClr val="bg1"/>
                    </a:solidFill>
                    <a:latin typeface="Montserrat" panose="00000500000000000000" pitchFamily="2" charset="0"/>
                    <a:ea typeface="Fira Sans"/>
                    <a:cs typeface="Fira Sans"/>
                    <a:sym typeface="Fira Sans"/>
                  </a:rPr>
                  <a:t> </a:t>
                </a:r>
                <a:r>
                  <a:rPr lang="en-US" sz="1600" b="1" i="1" dirty="0" err="1">
                    <a:solidFill>
                      <a:schemeClr val="bg1"/>
                    </a:solidFill>
                    <a:latin typeface="Montserrat" panose="00000500000000000000" pitchFamily="2" charset="0"/>
                    <a:ea typeface="Fira Sans"/>
                    <a:cs typeface="Fira Sans"/>
                    <a:sym typeface="Fira Sans"/>
                  </a:rPr>
                  <a:t>tảng</a:t>
                </a:r>
                <a:r>
                  <a:rPr lang="en-US" sz="1600" b="1" i="1" dirty="0">
                    <a:solidFill>
                      <a:schemeClr val="bg1"/>
                    </a:solidFill>
                    <a:latin typeface="Montserrat" panose="00000500000000000000" pitchFamily="2" charset="0"/>
                    <a:ea typeface="Fira Sans"/>
                    <a:cs typeface="Fira Sans"/>
                    <a:sym typeface="Fira Sans"/>
                  </a:rPr>
                  <a:t> </a:t>
                </a:r>
                <a:r>
                  <a:rPr lang="en-US" sz="1600" b="1" i="1" dirty="0" err="1">
                    <a:solidFill>
                      <a:schemeClr val="bg1"/>
                    </a:solidFill>
                    <a:latin typeface="Montserrat" panose="00000500000000000000" pitchFamily="2" charset="0"/>
                    <a:ea typeface="Fira Sans"/>
                    <a:cs typeface="Fira Sans"/>
                    <a:sym typeface="Fira Sans"/>
                  </a:rPr>
                  <a:t>bản</a:t>
                </a:r>
                <a:r>
                  <a:rPr lang="en-US" sz="1600" b="1" i="1" dirty="0">
                    <a:solidFill>
                      <a:schemeClr val="bg1"/>
                    </a:solidFill>
                    <a:latin typeface="Montserrat" panose="00000500000000000000" pitchFamily="2" charset="0"/>
                    <a:ea typeface="Fira Sans"/>
                    <a:cs typeface="Fira Sans"/>
                    <a:sym typeface="Fira Sans"/>
                  </a:rPr>
                  <a:t> </a:t>
                </a:r>
                <a:r>
                  <a:rPr lang="en-US" sz="1600" b="1" i="1" dirty="0" err="1">
                    <a:solidFill>
                      <a:schemeClr val="bg1"/>
                    </a:solidFill>
                    <a:latin typeface="Montserrat" panose="00000500000000000000" pitchFamily="2" charset="0"/>
                    <a:ea typeface="Fira Sans"/>
                    <a:cs typeface="Fira Sans"/>
                    <a:sym typeface="Fira Sans"/>
                  </a:rPr>
                  <a:t>đồ</a:t>
                </a:r>
                <a:r>
                  <a:rPr lang="en-US" sz="1600" b="1" i="1" dirty="0">
                    <a:solidFill>
                      <a:schemeClr val="bg1"/>
                    </a:solidFill>
                    <a:latin typeface="Montserrat" panose="00000500000000000000" pitchFamily="2" charset="0"/>
                    <a:ea typeface="Fira Sans"/>
                    <a:cs typeface="Fira Sans"/>
                    <a:sym typeface="Fira Sans"/>
                  </a:rPr>
                  <a:t> </a:t>
                </a:r>
                <a:r>
                  <a:rPr lang="en-US" sz="1600" b="1" i="1" dirty="0" err="1">
                    <a:solidFill>
                      <a:schemeClr val="bg1"/>
                    </a:solidFill>
                    <a:latin typeface="Montserrat" panose="00000500000000000000" pitchFamily="2" charset="0"/>
                    <a:ea typeface="Fira Sans"/>
                    <a:cs typeface="Fira Sans"/>
                    <a:sym typeface="Fira Sans"/>
                  </a:rPr>
                  <a:t>số</a:t>
                </a:r>
                <a:r>
                  <a:rPr lang="en-US" sz="1600" b="1" i="1" dirty="0">
                    <a:solidFill>
                      <a:schemeClr val="bg1"/>
                    </a:solidFill>
                    <a:latin typeface="Montserrat" panose="00000500000000000000" pitchFamily="2" charset="0"/>
                    <a:ea typeface="Fira Sans"/>
                    <a:cs typeface="Fira Sans"/>
                    <a:sym typeface="Fira Sans"/>
                  </a:rPr>
                  <a:t> 2D, 3D </a:t>
                </a:r>
                <a:r>
                  <a:rPr lang="en-US" sz="1600" b="1" i="1" dirty="0" err="1">
                    <a:solidFill>
                      <a:schemeClr val="bg1"/>
                    </a:solidFill>
                    <a:latin typeface="Montserrat" panose="00000500000000000000" pitchFamily="2" charset="0"/>
                    <a:ea typeface="Fira Sans"/>
                    <a:cs typeface="Fira Sans"/>
                    <a:sym typeface="Fira Sans"/>
                  </a:rPr>
                  <a:t>và</a:t>
                </a:r>
                <a:r>
                  <a:rPr lang="en-US" sz="1600" b="1" i="1" dirty="0">
                    <a:solidFill>
                      <a:schemeClr val="bg1"/>
                    </a:solidFill>
                    <a:latin typeface="Montserrat" panose="00000500000000000000" pitchFamily="2" charset="0"/>
                    <a:ea typeface="Fira Sans"/>
                    <a:cs typeface="Fira Sans"/>
                    <a:sym typeface="Fira Sans"/>
                  </a:rPr>
                  <a:t> 4D </a:t>
                </a:r>
                <a:r>
                  <a:rPr lang="en-US" sz="1600" b="1" i="1" dirty="0" err="1">
                    <a:solidFill>
                      <a:schemeClr val="bg1"/>
                    </a:solidFill>
                    <a:latin typeface="Montserrat" panose="00000500000000000000" pitchFamily="2" charset="0"/>
                    <a:ea typeface="Fira Sans"/>
                    <a:cs typeface="Fira Sans"/>
                    <a:sym typeface="Fira Sans"/>
                  </a:rPr>
                  <a:t>thuần</a:t>
                </a:r>
                <a:r>
                  <a:rPr lang="en-US" sz="1600" b="1" i="1" dirty="0">
                    <a:solidFill>
                      <a:schemeClr val="bg1"/>
                    </a:solidFill>
                    <a:latin typeface="Montserrat" panose="00000500000000000000" pitchFamily="2" charset="0"/>
                    <a:ea typeface="Fira Sans"/>
                    <a:cs typeface="Fira Sans"/>
                    <a:sym typeface="Fira Sans"/>
                  </a:rPr>
                  <a:t> </a:t>
                </a:r>
                <a:r>
                  <a:rPr lang="en-US" sz="1600" b="1" i="1" dirty="0" err="1">
                    <a:solidFill>
                      <a:schemeClr val="bg1"/>
                    </a:solidFill>
                    <a:latin typeface="Montserrat" panose="00000500000000000000" pitchFamily="2" charset="0"/>
                    <a:ea typeface="Fira Sans"/>
                    <a:cs typeface="Fira Sans"/>
                    <a:sym typeface="Fira Sans"/>
                  </a:rPr>
                  <a:t>Việt</a:t>
                </a:r>
                <a:r>
                  <a:rPr lang="en-US" sz="1600" b="1" i="1" dirty="0">
                    <a:solidFill>
                      <a:schemeClr val="bg1"/>
                    </a:solidFill>
                    <a:latin typeface="Montserrat" panose="00000500000000000000" pitchFamily="2" charset="0"/>
                    <a:ea typeface="Fira Sans"/>
                    <a:cs typeface="Fira Sans"/>
                    <a:sym typeface="Fira Sans"/>
                  </a:rPr>
                  <a:t>, </a:t>
                </a:r>
                <a:r>
                  <a:rPr lang="en-US" sz="1600" b="1" i="1" dirty="0" err="1">
                    <a:solidFill>
                      <a:schemeClr val="bg1"/>
                    </a:solidFill>
                    <a:latin typeface="Montserrat" panose="00000500000000000000" pitchFamily="2" charset="0"/>
                    <a:ea typeface="Fira Sans"/>
                    <a:cs typeface="Fira Sans"/>
                    <a:sym typeface="Fira Sans"/>
                  </a:rPr>
                  <a:t>đầu</a:t>
                </a:r>
                <a:r>
                  <a:rPr lang="en-US" sz="1600" b="1" i="1" dirty="0">
                    <a:solidFill>
                      <a:schemeClr val="bg1"/>
                    </a:solidFill>
                    <a:latin typeface="Montserrat" panose="00000500000000000000" pitchFamily="2" charset="0"/>
                    <a:ea typeface="Fira Sans"/>
                    <a:cs typeface="Fira Sans"/>
                    <a:sym typeface="Fira Sans"/>
                  </a:rPr>
                  <a:t> </a:t>
                </a:r>
                <a:r>
                  <a:rPr lang="en-US" sz="1600" b="1" i="1" dirty="0" err="1">
                    <a:solidFill>
                      <a:schemeClr val="bg1"/>
                    </a:solidFill>
                    <a:latin typeface="Montserrat" panose="00000500000000000000" pitchFamily="2" charset="0"/>
                    <a:ea typeface="Fira Sans"/>
                    <a:cs typeface="Fira Sans"/>
                    <a:sym typeface="Fira Sans"/>
                  </a:rPr>
                  <a:t>tiên</a:t>
                </a:r>
                <a:r>
                  <a:rPr lang="en-US" sz="1600" b="1" i="1" dirty="0">
                    <a:solidFill>
                      <a:schemeClr val="bg1"/>
                    </a:solidFill>
                    <a:latin typeface="Montserrat" panose="00000500000000000000" pitchFamily="2" charset="0"/>
                    <a:ea typeface="Fira Sans"/>
                    <a:cs typeface="Fira Sans"/>
                    <a:sym typeface="Fira Sans"/>
                  </a:rPr>
                  <a:t> </a:t>
                </a:r>
                <a:r>
                  <a:rPr lang="en-US" sz="1600" b="1" i="1" dirty="0" err="1">
                    <a:solidFill>
                      <a:schemeClr val="bg1"/>
                    </a:solidFill>
                    <a:latin typeface="Montserrat" panose="00000500000000000000" pitchFamily="2" charset="0"/>
                    <a:ea typeface="Fira Sans"/>
                    <a:cs typeface="Fira Sans"/>
                    <a:sym typeface="Fira Sans"/>
                  </a:rPr>
                  <a:t>và</a:t>
                </a:r>
                <a:r>
                  <a:rPr lang="en-US" sz="1600" b="1" i="1" dirty="0">
                    <a:solidFill>
                      <a:schemeClr val="bg1"/>
                    </a:solidFill>
                    <a:latin typeface="Montserrat" panose="00000500000000000000" pitchFamily="2" charset="0"/>
                    <a:ea typeface="Fira Sans"/>
                    <a:cs typeface="Fira Sans"/>
                    <a:sym typeface="Fira Sans"/>
                  </a:rPr>
                  <a:t> </a:t>
                </a:r>
                <a:r>
                  <a:rPr lang="en-US" sz="1600" b="1" i="1" dirty="0" err="1">
                    <a:solidFill>
                      <a:schemeClr val="bg1"/>
                    </a:solidFill>
                    <a:latin typeface="Montserrat" panose="00000500000000000000" pitchFamily="2" charset="0"/>
                    <a:ea typeface="Fira Sans"/>
                    <a:cs typeface="Fira Sans"/>
                    <a:sym typeface="Fira Sans"/>
                  </a:rPr>
                  <a:t>duy</a:t>
                </a:r>
                <a:r>
                  <a:rPr lang="en-US" sz="1600" b="1" i="1" dirty="0">
                    <a:solidFill>
                      <a:schemeClr val="bg1"/>
                    </a:solidFill>
                    <a:latin typeface="Montserrat" panose="00000500000000000000" pitchFamily="2" charset="0"/>
                    <a:ea typeface="Fira Sans"/>
                    <a:cs typeface="Fira Sans"/>
                    <a:sym typeface="Fira Sans"/>
                  </a:rPr>
                  <a:t> </a:t>
                </a:r>
                <a:r>
                  <a:rPr lang="en-US" sz="1600" b="1" i="1" dirty="0" err="1">
                    <a:solidFill>
                      <a:schemeClr val="bg1"/>
                    </a:solidFill>
                    <a:latin typeface="Montserrat" panose="00000500000000000000" pitchFamily="2" charset="0"/>
                    <a:ea typeface="Fira Sans"/>
                    <a:cs typeface="Fira Sans"/>
                    <a:sym typeface="Fira Sans"/>
                  </a:rPr>
                  <a:t>nhất</a:t>
                </a:r>
                <a:r>
                  <a:rPr lang="en-US" sz="1600" b="1" i="1" dirty="0">
                    <a:solidFill>
                      <a:schemeClr val="bg1"/>
                    </a:solidFill>
                    <a:latin typeface="Montserrat" panose="00000500000000000000" pitchFamily="2" charset="0"/>
                    <a:ea typeface="Fira Sans"/>
                    <a:cs typeface="Fira Sans"/>
                    <a:sym typeface="Fira Sans"/>
                  </a:rPr>
                  <a:t> </a:t>
                </a:r>
                <a:r>
                  <a:rPr lang="en-US" sz="1600" b="1" i="1" dirty="0" err="1">
                    <a:solidFill>
                      <a:schemeClr val="bg1"/>
                    </a:solidFill>
                    <a:latin typeface="Montserrat" panose="00000500000000000000" pitchFamily="2" charset="0"/>
                    <a:ea typeface="Fira Sans"/>
                    <a:cs typeface="Fira Sans"/>
                    <a:sym typeface="Fira Sans"/>
                  </a:rPr>
                  <a:t>tại</a:t>
                </a:r>
                <a:r>
                  <a:rPr lang="en-US" sz="1600" b="1" i="1" dirty="0">
                    <a:solidFill>
                      <a:schemeClr val="bg1"/>
                    </a:solidFill>
                    <a:latin typeface="Montserrat" panose="00000500000000000000" pitchFamily="2" charset="0"/>
                    <a:ea typeface="Fira Sans"/>
                    <a:cs typeface="Fira Sans"/>
                    <a:sym typeface="Fira Sans"/>
                  </a:rPr>
                  <a:t> </a:t>
                </a:r>
                <a:r>
                  <a:rPr lang="en-US" sz="1600" b="1" i="1" dirty="0" err="1">
                    <a:solidFill>
                      <a:schemeClr val="bg1"/>
                    </a:solidFill>
                    <a:latin typeface="Montserrat" panose="00000500000000000000" pitchFamily="2" charset="0"/>
                    <a:ea typeface="Fira Sans"/>
                    <a:cs typeface="Fira Sans"/>
                    <a:sym typeface="Fira Sans"/>
                  </a:rPr>
                  <a:t>Việt</a:t>
                </a:r>
                <a:r>
                  <a:rPr lang="en-US" sz="1600" b="1" i="1" dirty="0">
                    <a:solidFill>
                      <a:schemeClr val="bg1"/>
                    </a:solidFill>
                    <a:latin typeface="Montserrat" panose="00000500000000000000" pitchFamily="2" charset="0"/>
                    <a:ea typeface="Fira Sans"/>
                    <a:cs typeface="Fira Sans"/>
                    <a:sym typeface="Fira Sans"/>
                  </a:rPr>
                  <a:t> Nam</a:t>
                </a:r>
                <a:endParaRPr sz="1600" b="1" i="1" dirty="0">
                  <a:solidFill>
                    <a:schemeClr val="bg1"/>
                  </a:solidFill>
                  <a:latin typeface="Montserrat" panose="00000500000000000000" pitchFamily="2" charset="0"/>
                  <a:ea typeface="Fira Sans"/>
                  <a:cs typeface="Fira Sans"/>
                  <a:sym typeface="Fira Sans"/>
                </a:endParaRPr>
              </a:p>
            </p:txBody>
          </p:sp>
          <p:sp>
            <p:nvSpPr>
              <p:cNvPr id="14" name="Google Shape;232;p19">
                <a:extLst>
                  <a:ext uri="{FF2B5EF4-FFF2-40B4-BE49-F238E27FC236}">
                    <a16:creationId xmlns:a16="http://schemas.microsoft.com/office/drawing/2014/main" id="{851CF214-CE00-61FC-8745-8E1B2062459C}"/>
                  </a:ext>
                </a:extLst>
              </p:cNvPr>
              <p:cNvSpPr txBox="1"/>
              <p:nvPr/>
            </p:nvSpPr>
            <p:spPr>
              <a:xfrm>
                <a:off x="576309" y="2887994"/>
                <a:ext cx="2425560" cy="335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dirty="0">
                    <a:solidFill>
                      <a:schemeClr val="accent2"/>
                    </a:solidFill>
                    <a:latin typeface="Montserrat" panose="00000500000000000000" pitchFamily="2" charset="0"/>
                    <a:ea typeface="Fira Sans Extra Condensed Medium"/>
                    <a:cs typeface="Fira Sans Extra Condensed Medium"/>
                    <a:sym typeface="Fira Sans Extra Condensed Medium"/>
                  </a:rPr>
                  <a:t>Giới thiệu chung</a:t>
                </a:r>
                <a:endParaRPr sz="2000" b="1" dirty="0">
                  <a:solidFill>
                    <a:schemeClr val="accent2"/>
                  </a:solidFill>
                  <a:latin typeface="Montserrat" panose="00000500000000000000" pitchFamily="2" charset="0"/>
                  <a:ea typeface="Fira Sans Extra Condensed Medium"/>
                  <a:cs typeface="Fira Sans Extra Condensed Medium"/>
                  <a:sym typeface="Fira Sans Extra Condensed Medium"/>
                </a:endParaRPr>
              </a:p>
            </p:txBody>
          </p:sp>
        </p:grpSp>
      </p:grpSp>
      <p:grpSp>
        <p:nvGrpSpPr>
          <p:cNvPr id="17" name="Google Shape;233;p19">
            <a:extLst>
              <a:ext uri="{FF2B5EF4-FFF2-40B4-BE49-F238E27FC236}">
                <a16:creationId xmlns:a16="http://schemas.microsoft.com/office/drawing/2014/main" id="{9FBB2C9E-2C03-1472-E0CC-CF9F09F3BBD3}"/>
              </a:ext>
            </a:extLst>
          </p:cNvPr>
          <p:cNvGrpSpPr/>
          <p:nvPr/>
        </p:nvGrpSpPr>
        <p:grpSpPr>
          <a:xfrm>
            <a:off x="5958148" y="1761066"/>
            <a:ext cx="3185852" cy="1629833"/>
            <a:chOff x="5898663" y="1928706"/>
            <a:chExt cx="3185852" cy="1629833"/>
          </a:xfrm>
        </p:grpSpPr>
        <p:grpSp>
          <p:nvGrpSpPr>
            <p:cNvPr id="18" name="Google Shape;234;p19">
              <a:extLst>
                <a:ext uri="{FF2B5EF4-FFF2-40B4-BE49-F238E27FC236}">
                  <a16:creationId xmlns:a16="http://schemas.microsoft.com/office/drawing/2014/main" id="{CA7FE7C6-6A2A-960C-DE67-AD6ADAD59D05}"/>
                </a:ext>
              </a:extLst>
            </p:cNvPr>
            <p:cNvGrpSpPr/>
            <p:nvPr/>
          </p:nvGrpSpPr>
          <p:grpSpPr>
            <a:xfrm>
              <a:off x="5898663" y="1928706"/>
              <a:ext cx="403800" cy="381861"/>
              <a:chOff x="736220" y="1563536"/>
              <a:chExt cx="378160" cy="357614"/>
            </a:xfrm>
          </p:grpSpPr>
          <p:sp>
            <p:nvSpPr>
              <p:cNvPr id="22" name="Google Shape;235;p19">
                <a:extLst>
                  <a:ext uri="{FF2B5EF4-FFF2-40B4-BE49-F238E27FC236}">
                    <a16:creationId xmlns:a16="http://schemas.microsoft.com/office/drawing/2014/main" id="{2C6EF68A-91D4-572B-28FC-3207E1C4E91C}"/>
                  </a:ext>
                </a:extLst>
              </p:cNvPr>
              <p:cNvSpPr/>
              <p:nvPr/>
            </p:nvSpPr>
            <p:spPr>
              <a:xfrm>
                <a:off x="813988" y="1658318"/>
                <a:ext cx="201048" cy="169275"/>
              </a:xfrm>
              <a:custGeom>
                <a:avLst/>
                <a:gdLst/>
                <a:ahLst/>
                <a:cxnLst/>
                <a:rect l="l" t="t" r="r" b="b"/>
                <a:pathLst>
                  <a:path w="5695" h="4795" extrusionOk="0">
                    <a:moveTo>
                      <a:pt x="3031" y="1"/>
                    </a:moveTo>
                    <a:cubicBezTo>
                      <a:pt x="2240" y="1"/>
                      <a:pt x="1446" y="378"/>
                      <a:pt x="973" y="1175"/>
                    </a:cubicBezTo>
                    <a:cubicBezTo>
                      <a:pt x="0" y="2832"/>
                      <a:pt x="1254" y="4795"/>
                      <a:pt x="3015" y="4795"/>
                    </a:cubicBezTo>
                    <a:cubicBezTo>
                      <a:pt x="3219" y="4795"/>
                      <a:pt x="3430" y="4768"/>
                      <a:pt x="3645" y="4712"/>
                    </a:cubicBezTo>
                    <a:cubicBezTo>
                      <a:pt x="4931" y="4391"/>
                      <a:pt x="5695" y="3064"/>
                      <a:pt x="5373" y="1798"/>
                    </a:cubicBezTo>
                    <a:cubicBezTo>
                      <a:pt x="5068" y="631"/>
                      <a:pt x="4052" y="1"/>
                      <a:pt x="3031" y="1"/>
                    </a:cubicBezTo>
                    <a:close/>
                  </a:path>
                </a:pathLst>
              </a:custGeom>
              <a:solidFill>
                <a:srgbClr val="00B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a:latin typeface="Montserrat" panose="00000500000000000000" pitchFamily="2" charset="0"/>
                </a:endParaRPr>
              </a:p>
            </p:txBody>
          </p:sp>
          <p:sp>
            <p:nvSpPr>
              <p:cNvPr id="23" name="Google Shape;236;p19">
                <a:extLst>
                  <a:ext uri="{FF2B5EF4-FFF2-40B4-BE49-F238E27FC236}">
                    <a16:creationId xmlns:a16="http://schemas.microsoft.com/office/drawing/2014/main" id="{94BD6BB2-3F87-C509-3B3D-7BC2A1F28E0C}"/>
                  </a:ext>
                </a:extLst>
              </p:cNvPr>
              <p:cNvSpPr/>
              <p:nvPr/>
            </p:nvSpPr>
            <p:spPr>
              <a:xfrm>
                <a:off x="736220" y="1563536"/>
                <a:ext cx="378160" cy="357614"/>
              </a:xfrm>
              <a:custGeom>
                <a:avLst/>
                <a:gdLst/>
                <a:ahLst/>
                <a:cxnLst/>
                <a:rect l="l" t="t" r="r" b="b"/>
                <a:pathLst>
                  <a:path w="10712" h="10130" extrusionOk="0">
                    <a:moveTo>
                      <a:pt x="5245" y="525"/>
                    </a:moveTo>
                    <a:lnTo>
                      <a:pt x="5225" y="545"/>
                    </a:lnTo>
                    <a:cubicBezTo>
                      <a:pt x="5239" y="545"/>
                      <a:pt x="5252" y="545"/>
                      <a:pt x="5265" y="545"/>
                    </a:cubicBezTo>
                    <a:cubicBezTo>
                      <a:pt x="7539" y="545"/>
                      <a:pt x="9467" y="2246"/>
                      <a:pt x="9747" y="4503"/>
                    </a:cubicBezTo>
                    <a:cubicBezTo>
                      <a:pt x="10048" y="6774"/>
                      <a:pt x="8601" y="8904"/>
                      <a:pt x="6371" y="9487"/>
                    </a:cubicBezTo>
                    <a:cubicBezTo>
                      <a:pt x="5989" y="9585"/>
                      <a:pt x="5607" y="9631"/>
                      <a:pt x="5230" y="9631"/>
                    </a:cubicBezTo>
                    <a:cubicBezTo>
                      <a:pt x="3209" y="9631"/>
                      <a:pt x="1370" y="8281"/>
                      <a:pt x="845" y="6232"/>
                    </a:cubicBezTo>
                    <a:cubicBezTo>
                      <a:pt x="81" y="3338"/>
                      <a:pt x="2251" y="525"/>
                      <a:pt x="5245" y="525"/>
                    </a:cubicBezTo>
                    <a:close/>
                    <a:moveTo>
                      <a:pt x="5248" y="1"/>
                    </a:moveTo>
                    <a:cubicBezTo>
                      <a:pt x="5034" y="1"/>
                      <a:pt x="4819" y="14"/>
                      <a:pt x="4602" y="42"/>
                    </a:cubicBezTo>
                    <a:cubicBezTo>
                      <a:pt x="1950" y="384"/>
                      <a:pt x="1" y="2715"/>
                      <a:pt x="182" y="5388"/>
                    </a:cubicBezTo>
                    <a:cubicBezTo>
                      <a:pt x="342" y="8060"/>
                      <a:pt x="2553" y="10130"/>
                      <a:pt x="5245" y="10130"/>
                    </a:cubicBezTo>
                    <a:cubicBezTo>
                      <a:pt x="5667" y="10130"/>
                      <a:pt x="6089" y="10070"/>
                      <a:pt x="6511" y="9969"/>
                    </a:cubicBezTo>
                    <a:cubicBezTo>
                      <a:pt x="9104" y="9306"/>
                      <a:pt x="10711" y="6734"/>
                      <a:pt x="10209" y="4102"/>
                    </a:cubicBezTo>
                    <a:cubicBezTo>
                      <a:pt x="9748" y="1704"/>
                      <a:pt x="7628" y="1"/>
                      <a:pt x="5248" y="1"/>
                    </a:cubicBezTo>
                    <a:close/>
                  </a:path>
                </a:pathLst>
              </a:custGeom>
              <a:solidFill>
                <a:srgbClr val="00B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a:latin typeface="Montserrat" panose="00000500000000000000" pitchFamily="2" charset="0"/>
                </a:endParaRPr>
              </a:p>
            </p:txBody>
          </p:sp>
        </p:grpSp>
        <p:grpSp>
          <p:nvGrpSpPr>
            <p:cNvPr id="19" name="Google Shape;237;p19">
              <a:extLst>
                <a:ext uri="{FF2B5EF4-FFF2-40B4-BE49-F238E27FC236}">
                  <a16:creationId xmlns:a16="http://schemas.microsoft.com/office/drawing/2014/main" id="{729924B0-6D4B-9D57-4CE7-4658262C6333}"/>
                </a:ext>
              </a:extLst>
            </p:cNvPr>
            <p:cNvGrpSpPr/>
            <p:nvPr/>
          </p:nvGrpSpPr>
          <p:grpSpPr>
            <a:xfrm>
              <a:off x="6196383" y="1954288"/>
              <a:ext cx="2888132" cy="1604251"/>
              <a:chOff x="6196383" y="1954288"/>
              <a:chExt cx="2888132" cy="1604251"/>
            </a:xfrm>
          </p:grpSpPr>
          <p:sp>
            <p:nvSpPr>
              <p:cNvPr id="20" name="Google Shape;238;p19">
                <a:extLst>
                  <a:ext uri="{FF2B5EF4-FFF2-40B4-BE49-F238E27FC236}">
                    <a16:creationId xmlns:a16="http://schemas.microsoft.com/office/drawing/2014/main" id="{8A71304D-5B99-6047-94E7-9AF390D00102}"/>
                  </a:ext>
                </a:extLst>
              </p:cNvPr>
              <p:cNvSpPr txBox="1"/>
              <p:nvPr/>
            </p:nvSpPr>
            <p:spPr>
              <a:xfrm>
                <a:off x="6196383" y="2207974"/>
                <a:ext cx="2888132" cy="135056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600" b="1" dirty="0">
                    <a:solidFill>
                      <a:schemeClr val="bg1"/>
                    </a:solidFill>
                    <a:latin typeface="Montserrat" panose="00000500000000000000" pitchFamily="2" charset="0"/>
                    <a:ea typeface="Fira Sans"/>
                    <a:cs typeface="Fira Sans"/>
                    <a:sym typeface="Fira Sans"/>
                  </a:rPr>
                  <a:t>- Dữ liệu chính xác,     trực quan.</a:t>
                </a:r>
              </a:p>
              <a:p>
                <a:pPr marL="0" lvl="0" indent="0" algn="l" rtl="0">
                  <a:spcBef>
                    <a:spcPts val="0"/>
                  </a:spcBef>
                  <a:spcAft>
                    <a:spcPts val="0"/>
                  </a:spcAft>
                  <a:buClr>
                    <a:schemeClr val="dk1"/>
                  </a:buClr>
                  <a:buSzPts val="1100"/>
                  <a:buFont typeface="Arial"/>
                  <a:buNone/>
                </a:pP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Tích</a:t>
                </a: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hợp</a:t>
                </a: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nhiều</a:t>
                </a: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hơn</a:t>
                </a: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trong</a:t>
                </a: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công</a:t>
                </a: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cụ</a:t>
                </a: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chỉ</a:t>
                </a: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đường</a:t>
                </a:r>
                <a:r>
                  <a:rPr lang="en-US" sz="1600" b="1" dirty="0">
                    <a:solidFill>
                      <a:schemeClr val="bg1"/>
                    </a:solidFill>
                    <a:latin typeface="Montserrat" panose="00000500000000000000" pitchFamily="2" charset="0"/>
                    <a:ea typeface="Fira Sans"/>
                    <a:cs typeface="Fira Sans"/>
                    <a:sym typeface="Fira Sans"/>
                  </a:rPr>
                  <a:t>.</a:t>
                </a:r>
              </a:p>
              <a:p>
                <a:pPr marL="0" lvl="0" indent="0" algn="l" rtl="0">
                  <a:spcBef>
                    <a:spcPts val="0"/>
                  </a:spcBef>
                  <a:spcAft>
                    <a:spcPts val="0"/>
                  </a:spcAft>
                  <a:buClr>
                    <a:schemeClr val="dk1"/>
                  </a:buClr>
                  <a:buSzPts val="1100"/>
                  <a:buFont typeface="Arial"/>
                  <a:buNone/>
                </a:pP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Bảo</a:t>
                </a: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đảm</a:t>
                </a: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thông</a:t>
                </a:r>
                <a:r>
                  <a:rPr lang="en-US" sz="1600" b="1" dirty="0">
                    <a:solidFill>
                      <a:schemeClr val="bg1"/>
                    </a:solidFill>
                    <a:latin typeface="Montserrat" panose="00000500000000000000" pitchFamily="2" charset="0"/>
                    <a:ea typeface="Fira Sans"/>
                    <a:cs typeface="Fira Sans"/>
                    <a:sym typeface="Fira Sans"/>
                  </a:rPr>
                  <a:t> tin   </a:t>
                </a:r>
                <a:r>
                  <a:rPr lang="en-US" sz="1600" b="1" dirty="0" err="1">
                    <a:solidFill>
                      <a:schemeClr val="bg1"/>
                    </a:solidFill>
                    <a:latin typeface="Montserrat" panose="00000500000000000000" pitchFamily="2" charset="0"/>
                    <a:ea typeface="Fira Sans"/>
                    <a:cs typeface="Fira Sans"/>
                    <a:sym typeface="Fira Sans"/>
                  </a:rPr>
                  <a:t>luôn</a:t>
                </a: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chính</a:t>
                </a:r>
                <a:r>
                  <a:rPr lang="en-US" sz="1600" b="1" dirty="0">
                    <a:solidFill>
                      <a:schemeClr val="bg1"/>
                    </a:solidFill>
                    <a:latin typeface="Montserrat" panose="00000500000000000000" pitchFamily="2" charset="0"/>
                    <a:ea typeface="Fira Sans"/>
                    <a:cs typeface="Fira Sans"/>
                    <a:sym typeface="Fira Sans"/>
                  </a:rPr>
                  <a:t> </a:t>
                </a:r>
                <a:r>
                  <a:rPr lang="en-US" sz="1600" b="1" dirty="0" err="1">
                    <a:solidFill>
                      <a:schemeClr val="bg1"/>
                    </a:solidFill>
                    <a:latin typeface="Montserrat" panose="00000500000000000000" pitchFamily="2" charset="0"/>
                    <a:ea typeface="Fira Sans"/>
                    <a:cs typeface="Fira Sans"/>
                    <a:sym typeface="Fira Sans"/>
                  </a:rPr>
                  <a:t>xác</a:t>
                </a:r>
                <a:r>
                  <a:rPr lang="en-US" sz="1600" b="1" dirty="0">
                    <a:solidFill>
                      <a:schemeClr val="bg1"/>
                    </a:solidFill>
                    <a:latin typeface="Montserrat" panose="00000500000000000000" pitchFamily="2" charset="0"/>
                    <a:ea typeface="Fira Sans"/>
                    <a:cs typeface="Fira Sans"/>
                    <a:sym typeface="Fira Sans"/>
                  </a:rPr>
                  <a:t>.</a:t>
                </a:r>
                <a:endParaRPr sz="1600" b="1" dirty="0">
                  <a:solidFill>
                    <a:schemeClr val="bg1"/>
                  </a:solidFill>
                  <a:latin typeface="Montserrat" panose="00000500000000000000" pitchFamily="2" charset="0"/>
                  <a:ea typeface="Fira Sans"/>
                  <a:cs typeface="Fira Sans"/>
                  <a:sym typeface="Fira Sans"/>
                </a:endParaRPr>
              </a:p>
            </p:txBody>
          </p:sp>
          <p:sp>
            <p:nvSpPr>
              <p:cNvPr id="21" name="Google Shape;239;p19">
                <a:extLst>
                  <a:ext uri="{FF2B5EF4-FFF2-40B4-BE49-F238E27FC236}">
                    <a16:creationId xmlns:a16="http://schemas.microsoft.com/office/drawing/2014/main" id="{AC779110-E849-D99A-1782-1AC908C2BCA0}"/>
                  </a:ext>
                </a:extLst>
              </p:cNvPr>
              <p:cNvSpPr txBox="1"/>
              <p:nvPr/>
            </p:nvSpPr>
            <p:spPr>
              <a:xfrm>
                <a:off x="6302414" y="1954288"/>
                <a:ext cx="1514400" cy="335100"/>
              </a:xfrm>
              <a:prstGeom prst="rect">
                <a:avLst/>
              </a:pr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000" b="1" dirty="0">
                    <a:solidFill>
                      <a:srgbClr val="00B050"/>
                    </a:solidFill>
                    <a:latin typeface="Montserrat" panose="00000500000000000000" pitchFamily="2" charset="0"/>
                    <a:ea typeface="Fira Sans Extra Condensed Medium"/>
                    <a:cs typeface="Fira Sans Extra Condensed Medium"/>
                    <a:sym typeface="Fira Sans Extra Condensed Medium"/>
                  </a:rPr>
                  <a:t>Ưu điểm</a:t>
                </a:r>
                <a:endParaRPr sz="2000" b="1" dirty="0">
                  <a:solidFill>
                    <a:srgbClr val="00B050"/>
                  </a:solidFill>
                  <a:latin typeface="Montserrat" panose="00000500000000000000" pitchFamily="2" charset="0"/>
                  <a:ea typeface="Fira Sans Extra Condensed Medium"/>
                  <a:cs typeface="Fira Sans Extra Condensed Medium"/>
                  <a:sym typeface="Fira Sans Extra Condensed Medium"/>
                </a:endParaRPr>
              </a:p>
            </p:txBody>
          </p:sp>
        </p:grpSp>
      </p:grpSp>
      <p:grpSp>
        <p:nvGrpSpPr>
          <p:cNvPr id="31" name="Google Shape;247;p19">
            <a:extLst>
              <a:ext uri="{FF2B5EF4-FFF2-40B4-BE49-F238E27FC236}">
                <a16:creationId xmlns:a16="http://schemas.microsoft.com/office/drawing/2014/main" id="{0A9BAC68-82C4-6206-87BF-4C3686264AB4}"/>
              </a:ext>
            </a:extLst>
          </p:cNvPr>
          <p:cNvGrpSpPr/>
          <p:nvPr/>
        </p:nvGrpSpPr>
        <p:grpSpPr>
          <a:xfrm>
            <a:off x="1010685" y="965877"/>
            <a:ext cx="5149400" cy="4177623"/>
            <a:chOff x="951200" y="1133517"/>
            <a:chExt cx="5149400" cy="4339933"/>
          </a:xfrm>
        </p:grpSpPr>
        <p:grpSp>
          <p:nvGrpSpPr>
            <p:cNvPr id="32" name="Google Shape;248;p19">
              <a:extLst>
                <a:ext uri="{FF2B5EF4-FFF2-40B4-BE49-F238E27FC236}">
                  <a16:creationId xmlns:a16="http://schemas.microsoft.com/office/drawing/2014/main" id="{EF699FA6-C0DF-922C-F829-DBF569DEBA2F}"/>
                </a:ext>
              </a:extLst>
            </p:cNvPr>
            <p:cNvGrpSpPr/>
            <p:nvPr/>
          </p:nvGrpSpPr>
          <p:grpSpPr>
            <a:xfrm>
              <a:off x="3748068" y="1374765"/>
              <a:ext cx="1639065" cy="3001251"/>
              <a:chOff x="3629375" y="1218490"/>
              <a:chExt cx="1885500" cy="3452491"/>
            </a:xfrm>
          </p:grpSpPr>
          <p:sp>
            <p:nvSpPr>
              <p:cNvPr id="41" name="Google Shape;249;p19">
                <a:extLst>
                  <a:ext uri="{FF2B5EF4-FFF2-40B4-BE49-F238E27FC236}">
                    <a16:creationId xmlns:a16="http://schemas.microsoft.com/office/drawing/2014/main" id="{CCEDDFF6-CDC0-F826-9646-68E1BB064502}"/>
                  </a:ext>
                </a:extLst>
              </p:cNvPr>
              <p:cNvSpPr/>
              <p:nvPr/>
            </p:nvSpPr>
            <p:spPr>
              <a:xfrm>
                <a:off x="3629375" y="1218490"/>
                <a:ext cx="1885500" cy="3361200"/>
              </a:xfrm>
              <a:prstGeom prst="roundRect">
                <a:avLst>
                  <a:gd name="adj" fmla="val 6018"/>
                </a:avLst>
              </a:prstGeom>
              <a:solidFill>
                <a:srgbClr val="FFFFFF"/>
              </a:solidFill>
              <a:ln w="9525" cap="flat" cmpd="sng">
                <a:solidFill>
                  <a:srgbClr val="DBDBD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50;p19">
                <a:extLst>
                  <a:ext uri="{FF2B5EF4-FFF2-40B4-BE49-F238E27FC236}">
                    <a16:creationId xmlns:a16="http://schemas.microsoft.com/office/drawing/2014/main" id="{E1E4FE7B-4B24-35CE-671C-E1279C975CC3}"/>
                  </a:ext>
                </a:extLst>
              </p:cNvPr>
              <p:cNvSpPr/>
              <p:nvPr/>
            </p:nvSpPr>
            <p:spPr>
              <a:xfrm>
                <a:off x="3629926" y="1218490"/>
                <a:ext cx="1884763" cy="3452491"/>
              </a:xfrm>
              <a:custGeom>
                <a:avLst/>
                <a:gdLst/>
                <a:ahLst/>
                <a:cxnLst/>
                <a:rect l="l" t="t" r="r" b="b"/>
                <a:pathLst>
                  <a:path w="53514" h="86469" extrusionOk="0">
                    <a:moveTo>
                      <a:pt x="27892" y="10209"/>
                    </a:moveTo>
                    <a:lnTo>
                      <a:pt x="27892" y="19915"/>
                    </a:lnTo>
                    <a:lnTo>
                      <a:pt x="9506" y="19915"/>
                    </a:lnTo>
                    <a:lnTo>
                      <a:pt x="11334" y="16016"/>
                    </a:lnTo>
                    <a:lnTo>
                      <a:pt x="22085" y="16016"/>
                    </a:lnTo>
                    <a:lnTo>
                      <a:pt x="27892" y="10209"/>
                    </a:lnTo>
                    <a:close/>
                    <a:moveTo>
                      <a:pt x="32896" y="13685"/>
                    </a:moveTo>
                    <a:lnTo>
                      <a:pt x="32896" y="19915"/>
                    </a:lnTo>
                    <a:lnTo>
                      <a:pt x="29500" y="19915"/>
                    </a:lnTo>
                    <a:lnTo>
                      <a:pt x="29500" y="13685"/>
                    </a:lnTo>
                    <a:close/>
                    <a:moveTo>
                      <a:pt x="42200" y="6732"/>
                    </a:moveTo>
                    <a:lnTo>
                      <a:pt x="49153" y="14409"/>
                    </a:lnTo>
                    <a:lnTo>
                      <a:pt x="40572" y="19935"/>
                    </a:lnTo>
                    <a:lnTo>
                      <a:pt x="33700" y="19935"/>
                    </a:lnTo>
                    <a:lnTo>
                      <a:pt x="33700" y="13484"/>
                    </a:lnTo>
                    <a:lnTo>
                      <a:pt x="42200" y="6732"/>
                    </a:lnTo>
                    <a:close/>
                    <a:moveTo>
                      <a:pt x="33800" y="21522"/>
                    </a:moveTo>
                    <a:lnTo>
                      <a:pt x="33800" y="26526"/>
                    </a:lnTo>
                    <a:lnTo>
                      <a:pt x="28194" y="26526"/>
                    </a:lnTo>
                    <a:lnTo>
                      <a:pt x="28194" y="21522"/>
                    </a:lnTo>
                    <a:close/>
                    <a:moveTo>
                      <a:pt x="27390" y="21522"/>
                    </a:moveTo>
                    <a:lnTo>
                      <a:pt x="27390" y="28555"/>
                    </a:lnTo>
                    <a:lnTo>
                      <a:pt x="21723" y="28555"/>
                    </a:lnTo>
                    <a:lnTo>
                      <a:pt x="23612" y="21522"/>
                    </a:lnTo>
                    <a:close/>
                    <a:moveTo>
                      <a:pt x="41276" y="21382"/>
                    </a:moveTo>
                    <a:lnTo>
                      <a:pt x="51665" y="25923"/>
                    </a:lnTo>
                    <a:lnTo>
                      <a:pt x="47947" y="29801"/>
                    </a:lnTo>
                    <a:lnTo>
                      <a:pt x="40954" y="26546"/>
                    </a:lnTo>
                    <a:lnTo>
                      <a:pt x="40874" y="26506"/>
                    </a:lnTo>
                    <a:lnTo>
                      <a:pt x="34584" y="26506"/>
                    </a:lnTo>
                    <a:lnTo>
                      <a:pt x="34584" y="21522"/>
                    </a:lnTo>
                    <a:lnTo>
                      <a:pt x="41034" y="21522"/>
                    </a:lnTo>
                    <a:lnTo>
                      <a:pt x="41276" y="21382"/>
                    </a:lnTo>
                    <a:close/>
                    <a:moveTo>
                      <a:pt x="33800" y="27330"/>
                    </a:moveTo>
                    <a:lnTo>
                      <a:pt x="33800" y="31851"/>
                    </a:lnTo>
                    <a:lnTo>
                      <a:pt x="28194" y="31851"/>
                    </a:lnTo>
                    <a:lnTo>
                      <a:pt x="28194" y="27330"/>
                    </a:lnTo>
                    <a:close/>
                    <a:moveTo>
                      <a:pt x="40391" y="27330"/>
                    </a:moveTo>
                    <a:lnTo>
                      <a:pt x="40391" y="31851"/>
                    </a:lnTo>
                    <a:lnTo>
                      <a:pt x="34584" y="31851"/>
                    </a:lnTo>
                    <a:lnTo>
                      <a:pt x="34584" y="27330"/>
                    </a:lnTo>
                    <a:close/>
                    <a:moveTo>
                      <a:pt x="11676" y="21522"/>
                    </a:moveTo>
                    <a:lnTo>
                      <a:pt x="11676" y="33298"/>
                    </a:lnTo>
                    <a:lnTo>
                      <a:pt x="3216" y="33298"/>
                    </a:lnTo>
                    <a:lnTo>
                      <a:pt x="8742" y="21522"/>
                    </a:lnTo>
                    <a:close/>
                    <a:moveTo>
                      <a:pt x="21944" y="21522"/>
                    </a:moveTo>
                    <a:lnTo>
                      <a:pt x="18769" y="33298"/>
                    </a:lnTo>
                    <a:lnTo>
                      <a:pt x="12480" y="33298"/>
                    </a:lnTo>
                    <a:lnTo>
                      <a:pt x="12480" y="21522"/>
                    </a:lnTo>
                    <a:close/>
                    <a:moveTo>
                      <a:pt x="27390" y="29359"/>
                    </a:moveTo>
                    <a:lnTo>
                      <a:pt x="27390" y="35086"/>
                    </a:lnTo>
                    <a:lnTo>
                      <a:pt x="19955" y="35086"/>
                    </a:lnTo>
                    <a:lnTo>
                      <a:pt x="21502" y="29359"/>
                    </a:lnTo>
                    <a:close/>
                    <a:moveTo>
                      <a:pt x="40391" y="32655"/>
                    </a:moveTo>
                    <a:lnTo>
                      <a:pt x="40391" y="35086"/>
                    </a:lnTo>
                    <a:lnTo>
                      <a:pt x="28194" y="35086"/>
                    </a:lnTo>
                    <a:lnTo>
                      <a:pt x="28194" y="32655"/>
                    </a:lnTo>
                    <a:close/>
                    <a:moveTo>
                      <a:pt x="8420" y="34102"/>
                    </a:moveTo>
                    <a:lnTo>
                      <a:pt x="8420" y="40552"/>
                    </a:lnTo>
                    <a:lnTo>
                      <a:pt x="1970" y="35930"/>
                    </a:lnTo>
                    <a:lnTo>
                      <a:pt x="2834" y="34102"/>
                    </a:lnTo>
                    <a:close/>
                    <a:moveTo>
                      <a:pt x="14368" y="34102"/>
                    </a:moveTo>
                    <a:lnTo>
                      <a:pt x="14368" y="44812"/>
                    </a:lnTo>
                    <a:lnTo>
                      <a:pt x="9224" y="41115"/>
                    </a:lnTo>
                    <a:lnTo>
                      <a:pt x="9224" y="34102"/>
                    </a:lnTo>
                    <a:close/>
                    <a:moveTo>
                      <a:pt x="18568" y="34102"/>
                    </a:moveTo>
                    <a:lnTo>
                      <a:pt x="15474" y="45616"/>
                    </a:lnTo>
                    <a:lnTo>
                      <a:pt x="15172" y="45415"/>
                    </a:lnTo>
                    <a:lnTo>
                      <a:pt x="15172" y="34102"/>
                    </a:lnTo>
                    <a:close/>
                    <a:moveTo>
                      <a:pt x="40612" y="36694"/>
                    </a:moveTo>
                    <a:lnTo>
                      <a:pt x="44491" y="38643"/>
                    </a:lnTo>
                    <a:lnTo>
                      <a:pt x="44491" y="48751"/>
                    </a:lnTo>
                    <a:lnTo>
                      <a:pt x="28174" y="48751"/>
                    </a:lnTo>
                    <a:lnTo>
                      <a:pt x="31509" y="36694"/>
                    </a:lnTo>
                    <a:close/>
                    <a:moveTo>
                      <a:pt x="29862" y="36694"/>
                    </a:moveTo>
                    <a:lnTo>
                      <a:pt x="28596" y="41235"/>
                    </a:lnTo>
                    <a:lnTo>
                      <a:pt x="25782" y="41235"/>
                    </a:lnTo>
                    <a:cubicBezTo>
                      <a:pt x="24516" y="41235"/>
                      <a:pt x="23471" y="42260"/>
                      <a:pt x="23471" y="43526"/>
                    </a:cubicBezTo>
                    <a:lnTo>
                      <a:pt x="23471" y="44752"/>
                    </a:lnTo>
                    <a:cubicBezTo>
                      <a:pt x="23471" y="45254"/>
                      <a:pt x="23070" y="45676"/>
                      <a:pt x="22547" y="45676"/>
                    </a:cubicBezTo>
                    <a:lnTo>
                      <a:pt x="21000" y="45676"/>
                    </a:lnTo>
                    <a:cubicBezTo>
                      <a:pt x="19633" y="45676"/>
                      <a:pt x="18528" y="46802"/>
                      <a:pt x="18508" y="48168"/>
                    </a:cubicBezTo>
                    <a:lnTo>
                      <a:pt x="18508" y="50599"/>
                    </a:lnTo>
                    <a:cubicBezTo>
                      <a:pt x="18508" y="51263"/>
                      <a:pt x="17965" y="51785"/>
                      <a:pt x="17322" y="51785"/>
                    </a:cubicBezTo>
                    <a:lnTo>
                      <a:pt x="15474" y="51785"/>
                    </a:lnTo>
                    <a:lnTo>
                      <a:pt x="19533" y="36694"/>
                    </a:lnTo>
                    <a:close/>
                    <a:moveTo>
                      <a:pt x="52388" y="49555"/>
                    </a:moveTo>
                    <a:lnTo>
                      <a:pt x="45958" y="52308"/>
                    </a:lnTo>
                    <a:cubicBezTo>
                      <a:pt x="42019" y="54016"/>
                      <a:pt x="37779" y="54880"/>
                      <a:pt x="33499" y="54880"/>
                    </a:cubicBezTo>
                    <a:lnTo>
                      <a:pt x="27912" y="54880"/>
                    </a:lnTo>
                    <a:cubicBezTo>
                      <a:pt x="27189" y="54880"/>
                      <a:pt x="26667" y="54176"/>
                      <a:pt x="26868" y="53493"/>
                    </a:cubicBezTo>
                    <a:lnTo>
                      <a:pt x="27953" y="49555"/>
                    </a:lnTo>
                    <a:close/>
                    <a:moveTo>
                      <a:pt x="47827" y="53252"/>
                    </a:moveTo>
                    <a:lnTo>
                      <a:pt x="47827" y="62435"/>
                    </a:lnTo>
                    <a:lnTo>
                      <a:pt x="34323" y="62435"/>
                    </a:lnTo>
                    <a:lnTo>
                      <a:pt x="34323" y="56467"/>
                    </a:lnTo>
                    <a:cubicBezTo>
                      <a:pt x="38543" y="56367"/>
                      <a:pt x="42702" y="55442"/>
                      <a:pt x="46601" y="53795"/>
                    </a:cubicBezTo>
                    <a:lnTo>
                      <a:pt x="47827" y="53252"/>
                    </a:lnTo>
                    <a:close/>
                    <a:moveTo>
                      <a:pt x="17765" y="57934"/>
                    </a:moveTo>
                    <a:lnTo>
                      <a:pt x="17765" y="62516"/>
                    </a:lnTo>
                    <a:lnTo>
                      <a:pt x="12560" y="62516"/>
                    </a:lnTo>
                    <a:lnTo>
                      <a:pt x="13786" y="57934"/>
                    </a:lnTo>
                    <a:close/>
                    <a:moveTo>
                      <a:pt x="14288" y="49936"/>
                    </a:moveTo>
                    <a:lnTo>
                      <a:pt x="9646" y="67158"/>
                    </a:lnTo>
                    <a:lnTo>
                      <a:pt x="1910" y="67158"/>
                    </a:lnTo>
                    <a:lnTo>
                      <a:pt x="1910" y="49936"/>
                    </a:lnTo>
                    <a:close/>
                    <a:moveTo>
                      <a:pt x="28375" y="41999"/>
                    </a:moveTo>
                    <a:lnTo>
                      <a:pt x="25320" y="53031"/>
                    </a:lnTo>
                    <a:cubicBezTo>
                      <a:pt x="24838" y="54759"/>
                      <a:pt x="26144" y="56447"/>
                      <a:pt x="27912" y="56447"/>
                    </a:cubicBezTo>
                    <a:lnTo>
                      <a:pt x="33519" y="56447"/>
                    </a:lnTo>
                    <a:lnTo>
                      <a:pt x="33519" y="72322"/>
                    </a:lnTo>
                    <a:lnTo>
                      <a:pt x="31007" y="72322"/>
                    </a:lnTo>
                    <a:cubicBezTo>
                      <a:pt x="28736" y="72322"/>
                      <a:pt x="26908" y="70473"/>
                      <a:pt x="26908" y="68223"/>
                    </a:cubicBezTo>
                    <a:cubicBezTo>
                      <a:pt x="26908" y="65068"/>
                      <a:pt x="24336" y="62496"/>
                      <a:pt x="21181" y="62496"/>
                    </a:cubicBezTo>
                    <a:lnTo>
                      <a:pt x="18568" y="62496"/>
                    </a:lnTo>
                    <a:lnTo>
                      <a:pt x="18568" y="57171"/>
                    </a:lnTo>
                    <a:lnTo>
                      <a:pt x="14007" y="57171"/>
                    </a:lnTo>
                    <a:lnTo>
                      <a:pt x="15233" y="52589"/>
                    </a:lnTo>
                    <a:lnTo>
                      <a:pt x="17302" y="52589"/>
                    </a:lnTo>
                    <a:cubicBezTo>
                      <a:pt x="18408" y="52589"/>
                      <a:pt x="19312" y="51685"/>
                      <a:pt x="19312" y="50579"/>
                    </a:cubicBezTo>
                    <a:lnTo>
                      <a:pt x="19312" y="48148"/>
                    </a:lnTo>
                    <a:cubicBezTo>
                      <a:pt x="19312" y="47224"/>
                      <a:pt x="20075" y="46460"/>
                      <a:pt x="21020" y="46460"/>
                    </a:cubicBezTo>
                    <a:lnTo>
                      <a:pt x="22567" y="46460"/>
                    </a:lnTo>
                    <a:cubicBezTo>
                      <a:pt x="23512" y="46460"/>
                      <a:pt x="24295" y="45676"/>
                      <a:pt x="24295" y="44732"/>
                    </a:cubicBezTo>
                    <a:lnTo>
                      <a:pt x="24295" y="43506"/>
                    </a:lnTo>
                    <a:cubicBezTo>
                      <a:pt x="24295" y="42682"/>
                      <a:pt x="24959" y="41999"/>
                      <a:pt x="25803" y="41999"/>
                    </a:cubicBezTo>
                    <a:close/>
                    <a:moveTo>
                      <a:pt x="9445" y="67961"/>
                    </a:moveTo>
                    <a:lnTo>
                      <a:pt x="8260" y="72342"/>
                    </a:lnTo>
                    <a:lnTo>
                      <a:pt x="1910" y="72342"/>
                    </a:lnTo>
                    <a:lnTo>
                      <a:pt x="1910" y="67961"/>
                    </a:lnTo>
                    <a:close/>
                    <a:moveTo>
                      <a:pt x="17081" y="1"/>
                    </a:moveTo>
                    <a:lnTo>
                      <a:pt x="11917" y="10992"/>
                    </a:lnTo>
                    <a:lnTo>
                      <a:pt x="1" y="10992"/>
                    </a:lnTo>
                    <a:lnTo>
                      <a:pt x="1" y="12580"/>
                    </a:lnTo>
                    <a:lnTo>
                      <a:pt x="11173" y="12580"/>
                    </a:lnTo>
                    <a:lnTo>
                      <a:pt x="4622" y="26526"/>
                    </a:lnTo>
                    <a:lnTo>
                      <a:pt x="1" y="26526"/>
                    </a:lnTo>
                    <a:lnTo>
                      <a:pt x="1" y="27330"/>
                    </a:lnTo>
                    <a:lnTo>
                      <a:pt x="4241" y="27330"/>
                    </a:lnTo>
                    <a:lnTo>
                      <a:pt x="644" y="34966"/>
                    </a:lnTo>
                    <a:lnTo>
                      <a:pt x="1" y="34503"/>
                    </a:lnTo>
                    <a:lnTo>
                      <a:pt x="1" y="36493"/>
                    </a:lnTo>
                    <a:lnTo>
                      <a:pt x="15012" y="47264"/>
                    </a:lnTo>
                    <a:lnTo>
                      <a:pt x="14710" y="48349"/>
                    </a:lnTo>
                    <a:lnTo>
                      <a:pt x="1" y="48349"/>
                    </a:lnTo>
                    <a:lnTo>
                      <a:pt x="1" y="49956"/>
                    </a:lnTo>
                    <a:lnTo>
                      <a:pt x="302" y="49956"/>
                    </a:lnTo>
                    <a:lnTo>
                      <a:pt x="302" y="54880"/>
                    </a:lnTo>
                    <a:lnTo>
                      <a:pt x="1" y="54880"/>
                    </a:lnTo>
                    <a:lnTo>
                      <a:pt x="1" y="55683"/>
                    </a:lnTo>
                    <a:lnTo>
                      <a:pt x="302" y="55683"/>
                    </a:lnTo>
                    <a:lnTo>
                      <a:pt x="302" y="61089"/>
                    </a:lnTo>
                    <a:lnTo>
                      <a:pt x="1" y="61089"/>
                    </a:lnTo>
                    <a:lnTo>
                      <a:pt x="1" y="61893"/>
                    </a:lnTo>
                    <a:lnTo>
                      <a:pt x="302" y="61893"/>
                    </a:lnTo>
                    <a:lnTo>
                      <a:pt x="302" y="67158"/>
                    </a:lnTo>
                    <a:lnTo>
                      <a:pt x="1" y="67158"/>
                    </a:lnTo>
                    <a:lnTo>
                      <a:pt x="1" y="67961"/>
                    </a:lnTo>
                    <a:lnTo>
                      <a:pt x="302" y="67961"/>
                    </a:lnTo>
                    <a:lnTo>
                      <a:pt x="302" y="72342"/>
                    </a:lnTo>
                    <a:lnTo>
                      <a:pt x="1" y="72342"/>
                    </a:lnTo>
                    <a:lnTo>
                      <a:pt x="1" y="73950"/>
                    </a:lnTo>
                    <a:lnTo>
                      <a:pt x="8541" y="73950"/>
                    </a:lnTo>
                    <a:lnTo>
                      <a:pt x="20096" y="85384"/>
                    </a:lnTo>
                    <a:lnTo>
                      <a:pt x="21241" y="84238"/>
                    </a:lnTo>
                    <a:lnTo>
                      <a:pt x="9767" y="72905"/>
                    </a:lnTo>
                    <a:lnTo>
                      <a:pt x="12118" y="64143"/>
                    </a:lnTo>
                    <a:lnTo>
                      <a:pt x="17765" y="64143"/>
                    </a:lnTo>
                    <a:lnTo>
                      <a:pt x="17765" y="76763"/>
                    </a:lnTo>
                    <a:lnTo>
                      <a:pt x="25622" y="76763"/>
                    </a:lnTo>
                    <a:lnTo>
                      <a:pt x="25622" y="85545"/>
                    </a:lnTo>
                    <a:lnTo>
                      <a:pt x="26425" y="85545"/>
                    </a:lnTo>
                    <a:lnTo>
                      <a:pt x="26425" y="75959"/>
                    </a:lnTo>
                    <a:lnTo>
                      <a:pt x="18568" y="75959"/>
                    </a:lnTo>
                    <a:lnTo>
                      <a:pt x="18568" y="64143"/>
                    </a:lnTo>
                    <a:lnTo>
                      <a:pt x="21181" y="64143"/>
                    </a:lnTo>
                    <a:cubicBezTo>
                      <a:pt x="23451" y="64143"/>
                      <a:pt x="25280" y="65972"/>
                      <a:pt x="25280" y="68243"/>
                    </a:cubicBezTo>
                    <a:cubicBezTo>
                      <a:pt x="25300" y="71398"/>
                      <a:pt x="27852" y="73950"/>
                      <a:pt x="31007" y="73950"/>
                    </a:cubicBezTo>
                    <a:lnTo>
                      <a:pt x="47023" y="73950"/>
                    </a:lnTo>
                    <a:lnTo>
                      <a:pt x="47023" y="86469"/>
                    </a:lnTo>
                    <a:lnTo>
                      <a:pt x="47827" y="86469"/>
                    </a:lnTo>
                    <a:lnTo>
                      <a:pt x="47827" y="73950"/>
                    </a:lnTo>
                    <a:lnTo>
                      <a:pt x="53493" y="73950"/>
                    </a:lnTo>
                    <a:lnTo>
                      <a:pt x="53493" y="72342"/>
                    </a:lnTo>
                    <a:lnTo>
                      <a:pt x="34323" y="72342"/>
                    </a:lnTo>
                    <a:lnTo>
                      <a:pt x="34323" y="63259"/>
                    </a:lnTo>
                    <a:lnTo>
                      <a:pt x="53493" y="63259"/>
                    </a:lnTo>
                    <a:lnTo>
                      <a:pt x="53493" y="62455"/>
                    </a:lnTo>
                    <a:lnTo>
                      <a:pt x="48630" y="62455"/>
                    </a:lnTo>
                    <a:lnTo>
                      <a:pt x="48630" y="52910"/>
                    </a:lnTo>
                    <a:lnTo>
                      <a:pt x="52951" y="51042"/>
                    </a:lnTo>
                    <a:lnTo>
                      <a:pt x="52710" y="51685"/>
                    </a:lnTo>
                    <a:lnTo>
                      <a:pt x="53453" y="51986"/>
                    </a:lnTo>
                    <a:lnTo>
                      <a:pt x="53513" y="51886"/>
                    </a:lnTo>
                    <a:lnTo>
                      <a:pt x="53513" y="48751"/>
                    </a:lnTo>
                    <a:lnTo>
                      <a:pt x="45315" y="48751"/>
                    </a:lnTo>
                    <a:lnTo>
                      <a:pt x="45315" y="39065"/>
                    </a:lnTo>
                    <a:lnTo>
                      <a:pt x="50539" y="41697"/>
                    </a:lnTo>
                    <a:cubicBezTo>
                      <a:pt x="51484" y="42160"/>
                      <a:pt x="52468" y="42541"/>
                      <a:pt x="53513" y="42803"/>
                    </a:cubicBezTo>
                    <a:lnTo>
                      <a:pt x="53513" y="41135"/>
                    </a:lnTo>
                    <a:cubicBezTo>
                      <a:pt x="52730" y="40914"/>
                      <a:pt x="51966" y="40612"/>
                      <a:pt x="51263" y="40251"/>
                    </a:cubicBezTo>
                    <a:lnTo>
                      <a:pt x="41215" y="35187"/>
                    </a:lnTo>
                    <a:lnTo>
                      <a:pt x="41215" y="27551"/>
                    </a:lnTo>
                    <a:lnTo>
                      <a:pt x="53493" y="33298"/>
                    </a:lnTo>
                    <a:lnTo>
                      <a:pt x="53493" y="32414"/>
                    </a:lnTo>
                    <a:lnTo>
                      <a:pt x="48711" y="30183"/>
                    </a:lnTo>
                    <a:lnTo>
                      <a:pt x="53493" y="25179"/>
                    </a:lnTo>
                    <a:lnTo>
                      <a:pt x="53493" y="24014"/>
                    </a:lnTo>
                    <a:lnTo>
                      <a:pt x="52247" y="25300"/>
                    </a:lnTo>
                    <a:lnTo>
                      <a:pt x="42099" y="20859"/>
                    </a:lnTo>
                    <a:lnTo>
                      <a:pt x="53493" y="13524"/>
                    </a:lnTo>
                    <a:lnTo>
                      <a:pt x="53493" y="11615"/>
                    </a:lnTo>
                    <a:lnTo>
                      <a:pt x="49836" y="13966"/>
                    </a:lnTo>
                    <a:lnTo>
                      <a:pt x="42843" y="6230"/>
                    </a:lnTo>
                    <a:lnTo>
                      <a:pt x="50298" y="322"/>
                    </a:lnTo>
                    <a:lnTo>
                      <a:pt x="50037" y="21"/>
                    </a:lnTo>
                    <a:lnTo>
                      <a:pt x="49394" y="21"/>
                    </a:lnTo>
                    <a:lnTo>
                      <a:pt x="33157" y="12901"/>
                    </a:lnTo>
                    <a:lnTo>
                      <a:pt x="29500" y="12901"/>
                    </a:lnTo>
                    <a:lnTo>
                      <a:pt x="29500" y="1"/>
                    </a:lnTo>
                    <a:lnTo>
                      <a:pt x="27892" y="1"/>
                    </a:lnTo>
                    <a:lnTo>
                      <a:pt x="27892" y="9063"/>
                    </a:lnTo>
                    <a:lnTo>
                      <a:pt x="21743" y="15212"/>
                    </a:lnTo>
                    <a:lnTo>
                      <a:pt x="11696" y="15212"/>
                    </a:lnTo>
                    <a:lnTo>
                      <a:pt x="18850" y="1"/>
                    </a:lnTo>
                    <a:close/>
                  </a:path>
                </a:pathLst>
              </a:custGeom>
              <a:solidFill>
                <a:srgbClr val="DBD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51;p19">
                <a:extLst>
                  <a:ext uri="{FF2B5EF4-FFF2-40B4-BE49-F238E27FC236}">
                    <a16:creationId xmlns:a16="http://schemas.microsoft.com/office/drawing/2014/main" id="{FF2B7313-22A8-AB8B-04C1-261DA68ED1C8}"/>
                  </a:ext>
                </a:extLst>
              </p:cNvPr>
              <p:cNvSpPr/>
              <p:nvPr/>
            </p:nvSpPr>
            <p:spPr>
              <a:xfrm>
                <a:off x="3750943" y="4263802"/>
                <a:ext cx="231466" cy="231466"/>
              </a:xfrm>
              <a:custGeom>
                <a:avLst/>
                <a:gdLst/>
                <a:ahLst/>
                <a:cxnLst/>
                <a:rect l="l" t="t" r="r" b="b"/>
                <a:pathLst>
                  <a:path w="6572" h="6572" extrusionOk="0">
                    <a:moveTo>
                      <a:pt x="3276" y="1"/>
                    </a:moveTo>
                    <a:cubicBezTo>
                      <a:pt x="1468" y="1"/>
                      <a:pt x="1" y="1488"/>
                      <a:pt x="1" y="3296"/>
                    </a:cubicBezTo>
                    <a:cubicBezTo>
                      <a:pt x="1" y="5105"/>
                      <a:pt x="1468" y="6572"/>
                      <a:pt x="3276" y="6572"/>
                    </a:cubicBezTo>
                    <a:cubicBezTo>
                      <a:pt x="5085" y="6572"/>
                      <a:pt x="6572" y="5105"/>
                      <a:pt x="6572" y="3296"/>
                    </a:cubicBezTo>
                    <a:cubicBezTo>
                      <a:pt x="6572" y="1488"/>
                      <a:pt x="5085" y="1"/>
                      <a:pt x="327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52;p19">
                <a:extLst>
                  <a:ext uri="{FF2B5EF4-FFF2-40B4-BE49-F238E27FC236}">
                    <a16:creationId xmlns:a16="http://schemas.microsoft.com/office/drawing/2014/main" id="{A528945A-E5DE-7806-FB20-EC2304021584}"/>
                  </a:ext>
                </a:extLst>
              </p:cNvPr>
              <p:cNvSpPr/>
              <p:nvPr/>
            </p:nvSpPr>
            <p:spPr>
              <a:xfrm>
                <a:off x="4220869" y="4263802"/>
                <a:ext cx="231466" cy="231466"/>
              </a:xfrm>
              <a:custGeom>
                <a:avLst/>
                <a:gdLst/>
                <a:ahLst/>
                <a:cxnLst/>
                <a:rect l="l" t="t" r="r" b="b"/>
                <a:pathLst>
                  <a:path w="6572" h="6572" extrusionOk="0">
                    <a:moveTo>
                      <a:pt x="3276" y="1"/>
                    </a:moveTo>
                    <a:cubicBezTo>
                      <a:pt x="1468" y="1"/>
                      <a:pt x="1" y="1488"/>
                      <a:pt x="1" y="3296"/>
                    </a:cubicBezTo>
                    <a:cubicBezTo>
                      <a:pt x="1" y="5105"/>
                      <a:pt x="1468" y="6572"/>
                      <a:pt x="3276" y="6572"/>
                    </a:cubicBezTo>
                    <a:cubicBezTo>
                      <a:pt x="5105" y="6572"/>
                      <a:pt x="6572" y="5105"/>
                      <a:pt x="6572" y="3296"/>
                    </a:cubicBezTo>
                    <a:cubicBezTo>
                      <a:pt x="6572" y="1488"/>
                      <a:pt x="5105" y="1"/>
                      <a:pt x="327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53;p19">
                <a:extLst>
                  <a:ext uri="{FF2B5EF4-FFF2-40B4-BE49-F238E27FC236}">
                    <a16:creationId xmlns:a16="http://schemas.microsoft.com/office/drawing/2014/main" id="{FBCFA388-D79A-4541-F61A-A3CDAB2FF6F1}"/>
                  </a:ext>
                </a:extLst>
              </p:cNvPr>
              <p:cNvSpPr/>
              <p:nvPr/>
            </p:nvSpPr>
            <p:spPr>
              <a:xfrm>
                <a:off x="4690795" y="4263802"/>
                <a:ext cx="231466" cy="231466"/>
              </a:xfrm>
              <a:custGeom>
                <a:avLst/>
                <a:gdLst/>
                <a:ahLst/>
                <a:cxnLst/>
                <a:rect l="l" t="t" r="r" b="b"/>
                <a:pathLst>
                  <a:path w="6572" h="6572" extrusionOk="0">
                    <a:moveTo>
                      <a:pt x="3276" y="1"/>
                    </a:moveTo>
                    <a:cubicBezTo>
                      <a:pt x="1468" y="1"/>
                      <a:pt x="1" y="1488"/>
                      <a:pt x="1" y="3296"/>
                    </a:cubicBezTo>
                    <a:cubicBezTo>
                      <a:pt x="1" y="5105"/>
                      <a:pt x="1468" y="6572"/>
                      <a:pt x="3276" y="6572"/>
                    </a:cubicBezTo>
                    <a:cubicBezTo>
                      <a:pt x="5105" y="6572"/>
                      <a:pt x="6572" y="5105"/>
                      <a:pt x="6572" y="3296"/>
                    </a:cubicBezTo>
                    <a:cubicBezTo>
                      <a:pt x="6572" y="1488"/>
                      <a:pt x="5105" y="1"/>
                      <a:pt x="327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54;p19">
                <a:extLst>
                  <a:ext uri="{FF2B5EF4-FFF2-40B4-BE49-F238E27FC236}">
                    <a16:creationId xmlns:a16="http://schemas.microsoft.com/office/drawing/2014/main" id="{B9A52FE6-5427-A4B7-8D31-F3F090E50A4E}"/>
                  </a:ext>
                </a:extLst>
              </p:cNvPr>
              <p:cNvSpPr/>
              <p:nvPr/>
            </p:nvSpPr>
            <p:spPr>
              <a:xfrm>
                <a:off x="5160721" y="4263802"/>
                <a:ext cx="231466" cy="231466"/>
              </a:xfrm>
              <a:custGeom>
                <a:avLst/>
                <a:gdLst/>
                <a:ahLst/>
                <a:cxnLst/>
                <a:rect l="l" t="t" r="r" b="b"/>
                <a:pathLst>
                  <a:path w="6572" h="6572" extrusionOk="0">
                    <a:moveTo>
                      <a:pt x="3276" y="1"/>
                    </a:moveTo>
                    <a:cubicBezTo>
                      <a:pt x="1468" y="1"/>
                      <a:pt x="1" y="1488"/>
                      <a:pt x="1" y="3296"/>
                    </a:cubicBezTo>
                    <a:cubicBezTo>
                      <a:pt x="1" y="5105"/>
                      <a:pt x="1468" y="6572"/>
                      <a:pt x="3276" y="6572"/>
                    </a:cubicBezTo>
                    <a:cubicBezTo>
                      <a:pt x="5105" y="6572"/>
                      <a:pt x="6572" y="5105"/>
                      <a:pt x="6572" y="3296"/>
                    </a:cubicBezTo>
                    <a:cubicBezTo>
                      <a:pt x="6572" y="1488"/>
                      <a:pt x="5105" y="1"/>
                      <a:pt x="327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 name="Google Shape;255;p19">
              <a:extLst>
                <a:ext uri="{FF2B5EF4-FFF2-40B4-BE49-F238E27FC236}">
                  <a16:creationId xmlns:a16="http://schemas.microsoft.com/office/drawing/2014/main" id="{B42F3550-B637-48C3-5A04-FCF06F4350A7}"/>
                </a:ext>
              </a:extLst>
            </p:cNvPr>
            <p:cNvSpPr/>
            <p:nvPr/>
          </p:nvSpPr>
          <p:spPr>
            <a:xfrm>
              <a:off x="3743125" y="2092825"/>
              <a:ext cx="1693075" cy="617475"/>
            </a:xfrm>
            <a:custGeom>
              <a:avLst/>
              <a:gdLst/>
              <a:ahLst/>
              <a:cxnLst/>
              <a:rect l="l" t="t" r="r" b="b"/>
              <a:pathLst>
                <a:path w="67723" h="24699" extrusionOk="0">
                  <a:moveTo>
                    <a:pt x="0" y="24699"/>
                  </a:moveTo>
                  <a:lnTo>
                    <a:pt x="6805" y="8703"/>
                  </a:lnTo>
                  <a:lnTo>
                    <a:pt x="10446" y="0"/>
                  </a:lnTo>
                  <a:lnTo>
                    <a:pt x="34332" y="123"/>
                  </a:lnTo>
                  <a:lnTo>
                    <a:pt x="34332" y="16109"/>
                  </a:lnTo>
                  <a:lnTo>
                    <a:pt x="50009" y="16233"/>
                  </a:lnTo>
                  <a:lnTo>
                    <a:pt x="50195" y="8579"/>
                  </a:lnTo>
                  <a:lnTo>
                    <a:pt x="58959" y="13518"/>
                  </a:lnTo>
                  <a:lnTo>
                    <a:pt x="67130" y="3829"/>
                  </a:lnTo>
                  <a:lnTo>
                    <a:pt x="67723" y="3950"/>
                  </a:lnTo>
                </a:path>
              </a:pathLst>
            </a:custGeom>
            <a:noFill/>
            <a:ln w="38100" cap="flat" cmpd="sng">
              <a:solidFill>
                <a:schemeClr val="accent4"/>
              </a:solidFill>
              <a:prstDash val="solid"/>
              <a:round/>
              <a:headEnd type="none" w="med" len="med"/>
              <a:tailEnd type="none" w="med" len="med"/>
            </a:ln>
          </p:spPr>
        </p:sp>
        <p:sp>
          <p:nvSpPr>
            <p:cNvPr id="34" name="Google Shape;256;p19">
              <a:extLst>
                <a:ext uri="{FF2B5EF4-FFF2-40B4-BE49-F238E27FC236}">
                  <a16:creationId xmlns:a16="http://schemas.microsoft.com/office/drawing/2014/main" id="{477A8035-A300-7CE2-EFE4-D70F8EF91486}"/>
                </a:ext>
              </a:extLst>
            </p:cNvPr>
            <p:cNvSpPr/>
            <p:nvPr/>
          </p:nvSpPr>
          <p:spPr>
            <a:xfrm>
              <a:off x="5437925" y="1341700"/>
              <a:ext cx="662675" cy="4131750"/>
            </a:xfrm>
            <a:custGeom>
              <a:avLst/>
              <a:gdLst/>
              <a:ahLst/>
              <a:cxnLst/>
              <a:rect l="l" t="t" r="r" b="b"/>
              <a:pathLst>
                <a:path w="26507" h="165270" extrusionOk="0">
                  <a:moveTo>
                    <a:pt x="0" y="33099"/>
                  </a:moveTo>
                  <a:lnTo>
                    <a:pt x="26507" y="0"/>
                  </a:lnTo>
                  <a:lnTo>
                    <a:pt x="26507" y="165270"/>
                  </a:lnTo>
                </a:path>
              </a:pathLst>
            </a:custGeom>
            <a:noFill/>
            <a:ln w="19050" cap="flat" cmpd="sng">
              <a:solidFill>
                <a:srgbClr val="63A4D5"/>
              </a:solidFill>
              <a:prstDash val="solid"/>
              <a:round/>
              <a:headEnd type="none" w="med" len="med"/>
              <a:tailEnd type="none" w="med" len="med"/>
            </a:ln>
          </p:spPr>
        </p:sp>
        <p:cxnSp>
          <p:nvCxnSpPr>
            <p:cNvPr id="35" name="Google Shape;257;p19">
              <a:extLst>
                <a:ext uri="{FF2B5EF4-FFF2-40B4-BE49-F238E27FC236}">
                  <a16:creationId xmlns:a16="http://schemas.microsoft.com/office/drawing/2014/main" id="{EBAAC423-B5C7-D57B-40E3-BA7C66F9D390}"/>
                </a:ext>
              </a:extLst>
            </p:cNvPr>
            <p:cNvCxnSpPr>
              <a:cxnSpLocks/>
            </p:cNvCxnSpPr>
            <p:nvPr/>
          </p:nvCxnSpPr>
          <p:spPr>
            <a:xfrm flipH="1">
              <a:off x="951200" y="2707242"/>
              <a:ext cx="2762225" cy="0"/>
            </a:xfrm>
            <a:prstGeom prst="straightConnector1">
              <a:avLst/>
            </a:prstGeom>
            <a:noFill/>
            <a:ln w="19050" cap="flat" cmpd="sng">
              <a:solidFill>
                <a:srgbClr val="63A4D5"/>
              </a:solidFill>
              <a:prstDash val="solid"/>
              <a:round/>
              <a:headEnd type="none" w="med" len="med"/>
              <a:tailEnd type="none" w="med" len="med"/>
            </a:ln>
          </p:spPr>
        </p:cxnSp>
        <p:grpSp>
          <p:nvGrpSpPr>
            <p:cNvPr id="36" name="Google Shape;258;p19">
              <a:extLst>
                <a:ext uri="{FF2B5EF4-FFF2-40B4-BE49-F238E27FC236}">
                  <a16:creationId xmlns:a16="http://schemas.microsoft.com/office/drawing/2014/main" id="{FE9FDD60-E550-9DE0-2435-219B451644F9}"/>
                </a:ext>
              </a:extLst>
            </p:cNvPr>
            <p:cNvGrpSpPr/>
            <p:nvPr/>
          </p:nvGrpSpPr>
          <p:grpSpPr>
            <a:xfrm>
              <a:off x="3659325" y="1133517"/>
              <a:ext cx="1816499" cy="3548767"/>
              <a:chOff x="778675" y="1383025"/>
              <a:chExt cx="1127350" cy="2202425"/>
            </a:xfrm>
          </p:grpSpPr>
          <p:sp>
            <p:nvSpPr>
              <p:cNvPr id="39" name="Google Shape;259;p19">
                <a:extLst>
                  <a:ext uri="{FF2B5EF4-FFF2-40B4-BE49-F238E27FC236}">
                    <a16:creationId xmlns:a16="http://schemas.microsoft.com/office/drawing/2014/main" id="{E6865164-1136-36B5-39B3-2142C4C3D731}"/>
                  </a:ext>
                </a:extLst>
              </p:cNvPr>
              <p:cNvSpPr/>
              <p:nvPr/>
            </p:nvSpPr>
            <p:spPr>
              <a:xfrm>
                <a:off x="778675" y="1383025"/>
                <a:ext cx="1127350" cy="2202425"/>
              </a:xfrm>
              <a:custGeom>
                <a:avLst/>
                <a:gdLst/>
                <a:ahLst/>
                <a:cxnLst/>
                <a:rect l="l" t="t" r="r" b="b"/>
                <a:pathLst>
                  <a:path w="45094" h="88097" extrusionOk="0">
                    <a:moveTo>
                      <a:pt x="18468" y="2673"/>
                    </a:moveTo>
                    <a:cubicBezTo>
                      <a:pt x="18474" y="2673"/>
                      <a:pt x="18481" y="2673"/>
                      <a:pt x="18487" y="2673"/>
                    </a:cubicBezTo>
                    <a:lnTo>
                      <a:pt x="26606" y="2673"/>
                    </a:lnTo>
                    <a:cubicBezTo>
                      <a:pt x="27731" y="2673"/>
                      <a:pt x="27731" y="4361"/>
                      <a:pt x="26606" y="4361"/>
                    </a:cubicBezTo>
                    <a:lnTo>
                      <a:pt x="18487" y="4361"/>
                    </a:lnTo>
                    <a:cubicBezTo>
                      <a:pt x="17369" y="4341"/>
                      <a:pt x="17362" y="2673"/>
                      <a:pt x="18468" y="2673"/>
                    </a:cubicBezTo>
                    <a:close/>
                    <a:moveTo>
                      <a:pt x="6953" y="2512"/>
                    </a:moveTo>
                    <a:cubicBezTo>
                      <a:pt x="7857" y="2512"/>
                      <a:pt x="8299" y="3577"/>
                      <a:pt x="7676" y="4220"/>
                    </a:cubicBezTo>
                    <a:cubicBezTo>
                      <a:pt x="7469" y="4422"/>
                      <a:pt x="7215" y="4512"/>
                      <a:pt x="6967" y="4512"/>
                    </a:cubicBezTo>
                    <a:cubicBezTo>
                      <a:pt x="6446" y="4512"/>
                      <a:pt x="5948" y="4116"/>
                      <a:pt x="5948" y="3517"/>
                    </a:cubicBezTo>
                    <a:cubicBezTo>
                      <a:pt x="5968" y="2954"/>
                      <a:pt x="6410" y="2512"/>
                      <a:pt x="6953" y="2512"/>
                    </a:cubicBezTo>
                    <a:close/>
                    <a:moveTo>
                      <a:pt x="40934" y="6411"/>
                    </a:moveTo>
                    <a:cubicBezTo>
                      <a:pt x="41958" y="6411"/>
                      <a:pt x="42802" y="7255"/>
                      <a:pt x="42802" y="8259"/>
                    </a:cubicBezTo>
                    <a:lnTo>
                      <a:pt x="42802" y="76261"/>
                    </a:lnTo>
                    <a:cubicBezTo>
                      <a:pt x="42782" y="77285"/>
                      <a:pt x="41958" y="78109"/>
                      <a:pt x="40934" y="78109"/>
                    </a:cubicBezTo>
                    <a:lnTo>
                      <a:pt x="4321" y="78109"/>
                    </a:lnTo>
                    <a:cubicBezTo>
                      <a:pt x="3296" y="78109"/>
                      <a:pt x="2472" y="77285"/>
                      <a:pt x="2472" y="76261"/>
                    </a:cubicBezTo>
                    <a:lnTo>
                      <a:pt x="2472" y="8259"/>
                    </a:lnTo>
                    <a:cubicBezTo>
                      <a:pt x="2472" y="7255"/>
                      <a:pt x="3296" y="6411"/>
                      <a:pt x="4321" y="6411"/>
                    </a:cubicBezTo>
                    <a:close/>
                    <a:moveTo>
                      <a:pt x="22599" y="79318"/>
                    </a:moveTo>
                    <a:cubicBezTo>
                      <a:pt x="24457" y="79318"/>
                      <a:pt x="26244" y="80762"/>
                      <a:pt x="26244" y="82952"/>
                    </a:cubicBezTo>
                    <a:cubicBezTo>
                      <a:pt x="26244" y="84942"/>
                      <a:pt x="24637" y="86549"/>
                      <a:pt x="22627" y="86569"/>
                    </a:cubicBezTo>
                    <a:cubicBezTo>
                      <a:pt x="19412" y="86549"/>
                      <a:pt x="17784" y="82651"/>
                      <a:pt x="20075" y="80380"/>
                    </a:cubicBezTo>
                    <a:cubicBezTo>
                      <a:pt x="20808" y="79647"/>
                      <a:pt x="21712" y="79318"/>
                      <a:pt x="22599" y="79318"/>
                    </a:cubicBezTo>
                    <a:close/>
                    <a:moveTo>
                      <a:pt x="4481" y="0"/>
                    </a:moveTo>
                    <a:cubicBezTo>
                      <a:pt x="2010" y="0"/>
                      <a:pt x="0" y="1990"/>
                      <a:pt x="20" y="4462"/>
                    </a:cubicBezTo>
                    <a:lnTo>
                      <a:pt x="20" y="83615"/>
                    </a:lnTo>
                    <a:cubicBezTo>
                      <a:pt x="20" y="86087"/>
                      <a:pt x="2010" y="88097"/>
                      <a:pt x="4481" y="88097"/>
                    </a:cubicBezTo>
                    <a:lnTo>
                      <a:pt x="40632" y="88097"/>
                    </a:lnTo>
                    <a:cubicBezTo>
                      <a:pt x="43104" y="88076"/>
                      <a:pt x="45093" y="86087"/>
                      <a:pt x="45093" y="83615"/>
                    </a:cubicBezTo>
                    <a:lnTo>
                      <a:pt x="45093" y="4462"/>
                    </a:lnTo>
                    <a:cubicBezTo>
                      <a:pt x="45093" y="1990"/>
                      <a:pt x="43104" y="0"/>
                      <a:pt x="40632" y="0"/>
                    </a:cubicBezTo>
                    <a:close/>
                  </a:path>
                </a:pathLst>
              </a:custGeom>
              <a:solidFill>
                <a:schemeClr val="accent4">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60;p19">
                <a:extLst>
                  <a:ext uri="{FF2B5EF4-FFF2-40B4-BE49-F238E27FC236}">
                    <a16:creationId xmlns:a16="http://schemas.microsoft.com/office/drawing/2014/main" id="{DACBDC42-F93C-A06A-89CB-881A50609FF7}"/>
                  </a:ext>
                </a:extLst>
              </p:cNvPr>
              <p:cNvSpPr/>
              <p:nvPr/>
            </p:nvSpPr>
            <p:spPr>
              <a:xfrm>
                <a:off x="1234325" y="3374425"/>
                <a:ext cx="192425" cy="164400"/>
              </a:xfrm>
              <a:custGeom>
                <a:avLst/>
                <a:gdLst/>
                <a:ahLst/>
                <a:cxnLst/>
                <a:rect l="l" t="t" r="r" b="b"/>
                <a:pathLst>
                  <a:path w="7697" h="6576" extrusionOk="0">
                    <a:moveTo>
                      <a:pt x="4401" y="1"/>
                    </a:moveTo>
                    <a:cubicBezTo>
                      <a:pt x="1467" y="1"/>
                      <a:pt x="0" y="3537"/>
                      <a:pt x="2090" y="5607"/>
                    </a:cubicBezTo>
                    <a:cubicBezTo>
                      <a:pt x="2759" y="6276"/>
                      <a:pt x="3581" y="6576"/>
                      <a:pt x="4388" y="6576"/>
                    </a:cubicBezTo>
                    <a:cubicBezTo>
                      <a:pt x="6076" y="6576"/>
                      <a:pt x="7697" y="5262"/>
                      <a:pt x="7697" y="3276"/>
                    </a:cubicBezTo>
                    <a:cubicBezTo>
                      <a:pt x="7697" y="1468"/>
                      <a:pt x="6230" y="1"/>
                      <a:pt x="4401" y="1"/>
                    </a:cubicBezTo>
                    <a:close/>
                  </a:path>
                </a:pathLst>
              </a:custGeom>
              <a:solidFill>
                <a:schemeClr val="accent4">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 name="Google Shape;261;p19">
              <a:extLst>
                <a:ext uri="{FF2B5EF4-FFF2-40B4-BE49-F238E27FC236}">
                  <a16:creationId xmlns:a16="http://schemas.microsoft.com/office/drawing/2014/main" id="{53A6E75E-3A04-ED39-F570-DB9289A161C5}"/>
                </a:ext>
              </a:extLst>
            </p:cNvPr>
            <p:cNvSpPr/>
            <p:nvPr/>
          </p:nvSpPr>
          <p:spPr>
            <a:xfrm>
              <a:off x="4660404" y="2098010"/>
              <a:ext cx="284018" cy="405788"/>
            </a:xfrm>
            <a:custGeom>
              <a:avLst/>
              <a:gdLst/>
              <a:ahLst/>
              <a:cxnLst/>
              <a:rect l="l" t="t" r="r" b="b"/>
              <a:pathLst>
                <a:path w="7215" h="10309" extrusionOk="0">
                  <a:moveTo>
                    <a:pt x="3588" y="1628"/>
                  </a:moveTo>
                  <a:cubicBezTo>
                    <a:pt x="4600" y="1628"/>
                    <a:pt x="5567" y="2420"/>
                    <a:pt x="5567" y="3617"/>
                  </a:cubicBezTo>
                  <a:cubicBezTo>
                    <a:pt x="5567" y="4703"/>
                    <a:pt x="4683" y="5587"/>
                    <a:pt x="3598" y="5587"/>
                  </a:cubicBezTo>
                  <a:cubicBezTo>
                    <a:pt x="1849" y="5587"/>
                    <a:pt x="965" y="3457"/>
                    <a:pt x="2211" y="2211"/>
                  </a:cubicBezTo>
                  <a:cubicBezTo>
                    <a:pt x="2614" y="1808"/>
                    <a:pt x="3106" y="1628"/>
                    <a:pt x="3588" y="1628"/>
                  </a:cubicBezTo>
                  <a:close/>
                  <a:moveTo>
                    <a:pt x="3598" y="0"/>
                  </a:moveTo>
                  <a:cubicBezTo>
                    <a:pt x="1608" y="0"/>
                    <a:pt x="1" y="1628"/>
                    <a:pt x="1" y="3617"/>
                  </a:cubicBezTo>
                  <a:cubicBezTo>
                    <a:pt x="1" y="5607"/>
                    <a:pt x="3598" y="10309"/>
                    <a:pt x="3598" y="10309"/>
                  </a:cubicBezTo>
                  <a:cubicBezTo>
                    <a:pt x="3598" y="10309"/>
                    <a:pt x="7215" y="5607"/>
                    <a:pt x="7215" y="3617"/>
                  </a:cubicBezTo>
                  <a:cubicBezTo>
                    <a:pt x="7215" y="1628"/>
                    <a:pt x="5587" y="0"/>
                    <a:pt x="3598" y="0"/>
                  </a:cubicBezTo>
                  <a:close/>
                </a:path>
              </a:pathLst>
            </a:custGeom>
            <a:solidFill>
              <a:srgbClr val="00B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62;p19">
              <a:extLst>
                <a:ext uri="{FF2B5EF4-FFF2-40B4-BE49-F238E27FC236}">
                  <a16:creationId xmlns:a16="http://schemas.microsoft.com/office/drawing/2014/main" id="{01661BC1-8CF0-45E4-6301-E9B049DC84ED}"/>
                </a:ext>
              </a:extLst>
            </p:cNvPr>
            <p:cNvSpPr/>
            <p:nvPr/>
          </p:nvSpPr>
          <p:spPr>
            <a:xfrm rot="5400000">
              <a:off x="2657465" y="2624753"/>
              <a:ext cx="190299" cy="164962"/>
            </a:xfrm>
            <a:custGeom>
              <a:avLst/>
              <a:gdLst/>
              <a:ahLst/>
              <a:cxnLst/>
              <a:rect l="l" t="t" r="r" b="b"/>
              <a:pathLst>
                <a:path w="5588" h="4844" extrusionOk="0">
                  <a:moveTo>
                    <a:pt x="2794" y="0"/>
                  </a:moveTo>
                  <a:lnTo>
                    <a:pt x="1" y="4843"/>
                  </a:lnTo>
                  <a:lnTo>
                    <a:pt x="2794" y="4160"/>
                  </a:lnTo>
                  <a:lnTo>
                    <a:pt x="5587" y="4843"/>
                  </a:lnTo>
                  <a:lnTo>
                    <a:pt x="2794" y="0"/>
                  </a:lnTo>
                  <a:close/>
                </a:path>
              </a:pathLst>
            </a:custGeom>
            <a:solidFill>
              <a:schemeClr val="accent2"/>
            </a:solidFill>
            <a:ln w="1905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Slide Number Placeholder 3">
            <a:extLst>
              <a:ext uri="{FF2B5EF4-FFF2-40B4-BE49-F238E27FC236}">
                <a16:creationId xmlns:a16="http://schemas.microsoft.com/office/drawing/2014/main" id="{452F5036-6D8C-8484-AF98-B876BC6C004E}"/>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48</a:t>
            </a:fld>
            <a:endParaRPr lang="x-none" sz="1000">
              <a:solidFill>
                <a:schemeClr val="tx1">
                  <a:lumMod val="50000"/>
                </a:schemeClr>
              </a:solidFill>
            </a:endParaRPr>
          </a:p>
        </p:txBody>
      </p:sp>
      <p:sp>
        <p:nvSpPr>
          <p:cNvPr id="48" name="Google Shape;941;g11e46ec54ed_1_3016">
            <a:extLst>
              <a:ext uri="{FF2B5EF4-FFF2-40B4-BE49-F238E27FC236}">
                <a16:creationId xmlns:a16="http://schemas.microsoft.com/office/drawing/2014/main" id="{5BF54BBE-DA7B-F4BD-391A-DD2ED08456CF}"/>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6369362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Cloud 358">
            <a:extLst>
              <a:ext uri="{FF2B5EF4-FFF2-40B4-BE49-F238E27FC236}">
                <a16:creationId xmlns:a16="http://schemas.microsoft.com/office/drawing/2014/main" id="{44D36C86-C1DD-98A4-D50C-9E565F9D93A5}"/>
              </a:ext>
            </a:extLst>
          </p:cNvPr>
          <p:cNvSpPr/>
          <p:nvPr/>
        </p:nvSpPr>
        <p:spPr>
          <a:xfrm>
            <a:off x="5971591" y="348216"/>
            <a:ext cx="3809416" cy="1462642"/>
          </a:xfrm>
          <a:prstGeom prst="cloud">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 name="Cloud 357">
            <a:extLst>
              <a:ext uri="{FF2B5EF4-FFF2-40B4-BE49-F238E27FC236}">
                <a16:creationId xmlns:a16="http://schemas.microsoft.com/office/drawing/2014/main" id="{2AFBB67C-270B-59BB-DC83-81DEAC3F14B8}"/>
              </a:ext>
            </a:extLst>
          </p:cNvPr>
          <p:cNvSpPr/>
          <p:nvPr/>
        </p:nvSpPr>
        <p:spPr>
          <a:xfrm>
            <a:off x="-1831264" y="-469209"/>
            <a:ext cx="6652260" cy="2737870"/>
          </a:xfrm>
          <a:prstGeom prst="cloud">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3" name="Picture 352">
            <a:extLst>
              <a:ext uri="{FF2B5EF4-FFF2-40B4-BE49-F238E27FC236}">
                <a16:creationId xmlns:a16="http://schemas.microsoft.com/office/drawing/2014/main" id="{955EB744-41E1-0E22-BF4D-E20911DE1D18}"/>
              </a:ext>
            </a:extLst>
          </p:cNvPr>
          <p:cNvPicPr>
            <a:picLocks noChangeAspect="1"/>
          </p:cNvPicPr>
          <p:nvPr/>
        </p:nvPicPr>
        <p:blipFill>
          <a:blip r:embed="rId2"/>
          <a:stretch>
            <a:fillRect/>
          </a:stretch>
        </p:blipFill>
        <p:spPr>
          <a:xfrm rot="985036">
            <a:off x="-1681873" y="2719870"/>
            <a:ext cx="9144000" cy="2181194"/>
          </a:xfrm>
          <a:prstGeom prst="rect">
            <a:avLst/>
          </a:prstGeom>
        </p:spPr>
      </p:pic>
      <p:sp>
        <p:nvSpPr>
          <p:cNvPr id="355" name="Rectangle: Rounded Corners 354">
            <a:extLst>
              <a:ext uri="{FF2B5EF4-FFF2-40B4-BE49-F238E27FC236}">
                <a16:creationId xmlns:a16="http://schemas.microsoft.com/office/drawing/2014/main" id="{FC49477A-5AA7-B413-290E-BDBF4D536D1A}"/>
              </a:ext>
            </a:extLst>
          </p:cNvPr>
          <p:cNvSpPr/>
          <p:nvPr/>
        </p:nvSpPr>
        <p:spPr>
          <a:xfrm>
            <a:off x="60960" y="635230"/>
            <a:ext cx="8107680" cy="3162300"/>
          </a:xfrm>
          <a:prstGeom prst="roundRect">
            <a:avLst>
              <a:gd name="adj" fmla="val 8956"/>
            </a:avLst>
          </a:prstGeom>
          <a:solidFill>
            <a:srgbClr val="1C75BC"/>
          </a:solidFill>
          <a:ln>
            <a:solidFill>
              <a:srgbClr val="1C7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6" name="Rectangle: Rounded Corners 355">
            <a:extLst>
              <a:ext uri="{FF2B5EF4-FFF2-40B4-BE49-F238E27FC236}">
                <a16:creationId xmlns:a16="http://schemas.microsoft.com/office/drawing/2014/main" id="{A3738C60-ACB8-642C-F933-A17295D96C00}"/>
              </a:ext>
            </a:extLst>
          </p:cNvPr>
          <p:cNvSpPr/>
          <p:nvPr/>
        </p:nvSpPr>
        <p:spPr>
          <a:xfrm>
            <a:off x="219456" y="764751"/>
            <a:ext cx="6986016" cy="2910859"/>
          </a:xfrm>
          <a:prstGeom prst="roundRect">
            <a:avLst>
              <a:gd name="adj" fmla="val 6331"/>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C5D276C0-D823-D401-90BE-477196DB339A}"/>
              </a:ext>
            </a:extLst>
          </p:cNvPr>
          <p:cNvPicPr>
            <a:picLocks noChangeAspect="1"/>
          </p:cNvPicPr>
          <p:nvPr/>
        </p:nvPicPr>
        <p:blipFill>
          <a:blip r:embed="rId3"/>
          <a:stretch>
            <a:fillRect/>
          </a:stretch>
        </p:blipFill>
        <p:spPr>
          <a:xfrm>
            <a:off x="274320" y="779506"/>
            <a:ext cx="6884968" cy="2896104"/>
          </a:xfrm>
          <a:prstGeom prst="roundRect">
            <a:avLst>
              <a:gd name="adj" fmla="val 5495"/>
            </a:avLst>
          </a:prstGeom>
        </p:spPr>
      </p:pic>
      <p:pic>
        <p:nvPicPr>
          <p:cNvPr id="351" name="Picture 350">
            <a:extLst>
              <a:ext uri="{FF2B5EF4-FFF2-40B4-BE49-F238E27FC236}">
                <a16:creationId xmlns:a16="http://schemas.microsoft.com/office/drawing/2014/main" id="{E9078A93-5301-F9BF-7829-38FFB2ABF8F3}"/>
              </a:ext>
            </a:extLst>
          </p:cNvPr>
          <p:cNvPicPr>
            <a:picLocks noChangeAspect="1"/>
          </p:cNvPicPr>
          <p:nvPr/>
        </p:nvPicPr>
        <p:blipFill>
          <a:blip r:embed="rId4"/>
          <a:stretch>
            <a:fillRect/>
          </a:stretch>
        </p:blipFill>
        <p:spPr>
          <a:xfrm>
            <a:off x="5796356" y="2125980"/>
            <a:ext cx="3347644" cy="3658536"/>
          </a:xfrm>
          <a:prstGeom prst="rect">
            <a:avLst/>
          </a:prstGeom>
        </p:spPr>
      </p:pic>
      <p:sp>
        <p:nvSpPr>
          <p:cNvPr id="357" name="Oval 356">
            <a:extLst>
              <a:ext uri="{FF2B5EF4-FFF2-40B4-BE49-F238E27FC236}">
                <a16:creationId xmlns:a16="http://schemas.microsoft.com/office/drawing/2014/main" id="{59E72E98-EE93-9D93-DD77-A7EC343CBF07}"/>
              </a:ext>
            </a:extLst>
          </p:cNvPr>
          <p:cNvSpPr/>
          <p:nvPr/>
        </p:nvSpPr>
        <p:spPr>
          <a:xfrm>
            <a:off x="7480844" y="1943340"/>
            <a:ext cx="523220" cy="523220"/>
          </a:xfrm>
          <a:prstGeom prst="ellipse">
            <a:avLst/>
          </a:prstGeom>
          <a:solidFill>
            <a:srgbClr val="1C75B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4" name="TextBox 353">
            <a:extLst>
              <a:ext uri="{FF2B5EF4-FFF2-40B4-BE49-F238E27FC236}">
                <a16:creationId xmlns:a16="http://schemas.microsoft.com/office/drawing/2014/main" id="{5AD7BB9D-0BC4-BD6E-A8B1-2F6CD05570B3}"/>
              </a:ext>
            </a:extLst>
          </p:cNvPr>
          <p:cNvSpPr txBox="1"/>
          <p:nvPr/>
        </p:nvSpPr>
        <p:spPr>
          <a:xfrm>
            <a:off x="1173480" y="112010"/>
            <a:ext cx="7170420" cy="523220"/>
          </a:xfrm>
          <a:prstGeom prst="rect">
            <a:avLst/>
          </a:prstGeom>
          <a:noFill/>
        </p:spPr>
        <p:txBody>
          <a:bodyPr wrap="square" rtlCol="0">
            <a:spAutoFit/>
          </a:bodyPr>
          <a:lstStyle/>
          <a:p>
            <a:r>
              <a:rPr lang="en-US" sz="2800" b="1" dirty="0" err="1">
                <a:latin typeface="Montserrat" panose="00000500000000000000" pitchFamily="2" charset="0"/>
              </a:rPr>
              <a:t>Trải</a:t>
            </a:r>
            <a:r>
              <a:rPr lang="en-US" sz="2800" b="1" dirty="0">
                <a:latin typeface="Montserrat" panose="00000500000000000000" pitchFamily="2" charset="0"/>
              </a:rPr>
              <a:t> </a:t>
            </a:r>
            <a:r>
              <a:rPr lang="en-US" sz="2800" b="1" dirty="0" err="1">
                <a:latin typeface="Montserrat" panose="00000500000000000000" pitchFamily="2" charset="0"/>
              </a:rPr>
              <a:t>nghiệm</a:t>
            </a:r>
            <a:r>
              <a:rPr lang="en-US" sz="2800" b="1" dirty="0">
                <a:latin typeface="Montserrat" panose="00000500000000000000" pitchFamily="2" charset="0"/>
              </a:rPr>
              <a:t> </a:t>
            </a:r>
            <a:r>
              <a:rPr lang="en-US" sz="2800" b="1" dirty="0" err="1">
                <a:latin typeface="Montserrat" panose="00000500000000000000" pitchFamily="2" charset="0"/>
              </a:rPr>
              <a:t>chức</a:t>
            </a:r>
            <a:r>
              <a:rPr lang="en-US" sz="2800" b="1" dirty="0">
                <a:latin typeface="Montserrat" panose="00000500000000000000" pitchFamily="2" charset="0"/>
              </a:rPr>
              <a:t> </a:t>
            </a:r>
            <a:r>
              <a:rPr lang="en-US" sz="2800" b="1" dirty="0" err="1">
                <a:latin typeface="Montserrat" panose="00000500000000000000" pitchFamily="2" charset="0"/>
              </a:rPr>
              <a:t>năng</a:t>
            </a:r>
            <a:r>
              <a:rPr lang="en-US" sz="2800" b="1" dirty="0">
                <a:latin typeface="Montserrat" panose="00000500000000000000" pitchFamily="2" charset="0"/>
              </a:rPr>
              <a:t> </a:t>
            </a:r>
            <a:r>
              <a:rPr lang="en-US" sz="2800" b="1" dirty="0" err="1">
                <a:latin typeface="Montserrat" panose="00000500000000000000" pitchFamily="2" charset="0"/>
              </a:rPr>
              <a:t>của</a:t>
            </a:r>
            <a:r>
              <a:rPr lang="en-US" sz="2800" b="1" dirty="0">
                <a:latin typeface="Montserrat" panose="00000500000000000000" pitchFamily="2" charset="0"/>
              </a:rPr>
              <a:t> map4D</a:t>
            </a:r>
          </a:p>
        </p:txBody>
      </p:sp>
    </p:spTree>
    <p:extLst>
      <p:ext uri="{BB962C8B-B14F-4D97-AF65-F5344CB8AC3E}">
        <p14:creationId xmlns:p14="http://schemas.microsoft.com/office/powerpoint/2010/main" val="3612544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3B63A7-5DD0-421C-AFE3-BCA620A224F0}"/>
              </a:ext>
            </a:extLst>
          </p:cNvPr>
          <p:cNvSpPr>
            <a:spLocks noGrp="1"/>
          </p:cNvSpPr>
          <p:nvPr>
            <p:ph type="body" sz="quarter" idx="10"/>
          </p:nvPr>
        </p:nvSpPr>
        <p:spPr/>
        <p:txBody>
          <a:bodyPr/>
          <a:lstStyle/>
          <a:p>
            <a:r>
              <a:rPr lang="en-US" sz="2250" dirty="0" err="1"/>
              <a:t>Tự</a:t>
            </a:r>
            <a:r>
              <a:rPr lang="en-US" sz="2250" dirty="0"/>
              <a:t> </a:t>
            </a:r>
            <a:r>
              <a:rPr lang="en-US" sz="2250" dirty="0" err="1"/>
              <a:t>học</a:t>
            </a:r>
            <a:r>
              <a:rPr lang="en-US" sz="2250" dirty="0"/>
              <a:t> </a:t>
            </a:r>
            <a:r>
              <a:rPr lang="en-US" sz="2250" dirty="0" err="1"/>
              <a:t>khóa</a:t>
            </a:r>
            <a:r>
              <a:rPr lang="en-US" sz="2250" dirty="0"/>
              <a:t> </a:t>
            </a:r>
            <a:r>
              <a:rPr lang="en-US" sz="2250" dirty="0" err="1"/>
              <a:t>học</a:t>
            </a:r>
            <a:r>
              <a:rPr lang="en-US" sz="2250" dirty="0"/>
              <a:t> </a:t>
            </a:r>
            <a:r>
              <a:rPr lang="en-US" sz="2250" dirty="0" err="1"/>
              <a:t>dành</a:t>
            </a:r>
            <a:r>
              <a:rPr lang="en-US" sz="2250" dirty="0"/>
              <a:t> </a:t>
            </a:r>
            <a:r>
              <a:rPr lang="en-US" sz="2250" dirty="0" err="1"/>
              <a:t>cho</a:t>
            </a:r>
            <a:r>
              <a:rPr lang="en-US" sz="2250" dirty="0"/>
              <a:t> </a:t>
            </a:r>
            <a:r>
              <a:rPr lang="en-US" sz="2250" dirty="0" err="1"/>
              <a:t>Tổ</a:t>
            </a:r>
            <a:r>
              <a:rPr lang="en-US" sz="2250" dirty="0"/>
              <a:t> </a:t>
            </a:r>
            <a:r>
              <a:rPr lang="en-US" sz="2250" dirty="0" err="1"/>
              <a:t>công</a:t>
            </a:r>
            <a:r>
              <a:rPr lang="en-US" sz="2250" dirty="0"/>
              <a:t> nghệ số </a:t>
            </a:r>
            <a:r>
              <a:rPr lang="en-US" sz="2250" dirty="0" err="1"/>
              <a:t>cộng</a:t>
            </a:r>
            <a:r>
              <a:rPr lang="en-US" sz="2250" dirty="0"/>
              <a:t> </a:t>
            </a:r>
            <a:r>
              <a:rPr lang="en-US" sz="2250" dirty="0" err="1"/>
              <a:t>đồng</a:t>
            </a:r>
            <a:r>
              <a:rPr lang="en-US" sz="2250" dirty="0"/>
              <a:t> </a:t>
            </a:r>
          </a:p>
          <a:p>
            <a:r>
              <a:rPr lang="en-US" sz="2250" dirty="0"/>
              <a:t>và </a:t>
            </a:r>
            <a:r>
              <a:rPr lang="en-US" sz="2250" dirty="0" err="1"/>
              <a:t>phổ</a:t>
            </a:r>
            <a:r>
              <a:rPr lang="en-US" sz="2250" dirty="0"/>
              <a:t> </a:t>
            </a:r>
            <a:r>
              <a:rPr lang="en-US" sz="2250" dirty="0" err="1"/>
              <a:t>biến</a:t>
            </a:r>
            <a:r>
              <a:rPr lang="en-US" sz="2250" dirty="0"/>
              <a:t> </a:t>
            </a:r>
            <a:r>
              <a:rPr lang="en-US" sz="2250" dirty="0" err="1"/>
              <a:t>tới</a:t>
            </a:r>
            <a:r>
              <a:rPr lang="en-US" sz="2250" dirty="0"/>
              <a:t> </a:t>
            </a:r>
            <a:r>
              <a:rPr lang="en-US" sz="2250" dirty="0" err="1"/>
              <a:t>toàn</a:t>
            </a:r>
            <a:r>
              <a:rPr lang="en-US" sz="2250" dirty="0"/>
              <a:t> </a:t>
            </a:r>
            <a:r>
              <a:rPr lang="en-US" sz="2250" dirty="0" err="1"/>
              <a:t>bộ</a:t>
            </a:r>
            <a:r>
              <a:rPr lang="en-US" sz="2250" dirty="0"/>
              <a:t> </a:t>
            </a:r>
            <a:r>
              <a:rPr lang="en-US" sz="2250" dirty="0" err="1"/>
              <a:t>thành</a:t>
            </a:r>
            <a:r>
              <a:rPr lang="en-US" sz="2250" dirty="0"/>
              <a:t> </a:t>
            </a:r>
            <a:r>
              <a:rPr lang="en-US" sz="2250" dirty="0" err="1"/>
              <a:t>viên</a:t>
            </a:r>
            <a:r>
              <a:rPr lang="en-US" sz="2250" dirty="0"/>
              <a:t> của </a:t>
            </a:r>
            <a:r>
              <a:rPr lang="en-US" sz="2250" dirty="0" err="1"/>
              <a:t>Tổ</a:t>
            </a:r>
            <a:endParaRPr lang="en-US" sz="2250" dirty="0"/>
          </a:p>
        </p:txBody>
      </p:sp>
      <p:sp>
        <p:nvSpPr>
          <p:cNvPr id="42" name="TextBox 41">
            <a:extLst>
              <a:ext uri="{FF2B5EF4-FFF2-40B4-BE49-F238E27FC236}">
                <a16:creationId xmlns:a16="http://schemas.microsoft.com/office/drawing/2014/main" id="{079FAB2E-886C-A38D-400D-47A884EEF326}"/>
              </a:ext>
            </a:extLst>
          </p:cNvPr>
          <p:cNvSpPr txBox="1"/>
          <p:nvPr/>
        </p:nvSpPr>
        <p:spPr>
          <a:xfrm>
            <a:off x="853120" y="4417670"/>
            <a:ext cx="7270677" cy="830997"/>
          </a:xfrm>
          <a:prstGeom prst="rect">
            <a:avLst/>
          </a:prstGeom>
          <a:noFill/>
        </p:spPr>
        <p:txBody>
          <a:bodyPr wrap="square">
            <a:spAutoFit/>
          </a:bodyPr>
          <a:lstStyle/>
          <a:p>
            <a:r>
              <a:rPr lang="en-US" sz="2400" dirty="0">
                <a:solidFill>
                  <a:srgbClr val="0070C0"/>
                </a:solidFill>
                <a:hlinkClick r:id="rId2" invalidUrl="https:///"/>
              </a:rPr>
              <a:t>https://</a:t>
            </a:r>
            <a:r>
              <a:rPr lang="en-US" sz="2400" dirty="0" err="1">
                <a:solidFill>
                  <a:srgbClr val="0070C0"/>
                </a:solidFill>
                <a:hlinkClick r:id="rId3">
                  <a:extLst>
                    <a:ext uri="{A12FA001-AC4F-418D-AE19-62706E023703}">
                      <ahyp:hlinkClr xmlns="" xmlns:ahyp="http://schemas.microsoft.com/office/drawing/2018/hyperlinkcolor" val="tx"/>
                    </a:ext>
                  </a:extLst>
                </a:hlinkClick>
              </a:rPr>
              <a:t>onetouch.mic.gov.vn</a:t>
            </a:r>
            <a:r>
              <a:rPr lang="en-US" sz="2400" dirty="0">
                <a:solidFill>
                  <a:srgbClr val="0070C0"/>
                </a:solidFill>
                <a:hlinkClick r:id="rId3">
                  <a:extLst>
                    <a:ext uri="{A12FA001-AC4F-418D-AE19-62706E023703}">
                      <ahyp:hlinkClr xmlns="" xmlns:ahyp="http://schemas.microsoft.com/office/drawing/2018/hyperlinkcolor" val="tx"/>
                    </a:ext>
                  </a:extLst>
                </a:hlinkClick>
              </a:rPr>
              <a:t>/pho-cap-</a:t>
            </a:r>
            <a:r>
              <a:rPr lang="en-US" sz="2400" dirty="0" err="1">
                <a:solidFill>
                  <a:srgbClr val="0070C0"/>
                </a:solidFill>
                <a:hlinkClick r:id="rId3">
                  <a:extLst>
                    <a:ext uri="{A12FA001-AC4F-418D-AE19-62706E023703}">
                      <ahyp:hlinkClr xmlns="" xmlns:ahyp="http://schemas.microsoft.com/office/drawing/2018/hyperlinkcolor" val="tx"/>
                    </a:ext>
                  </a:extLst>
                </a:hlinkClick>
              </a:rPr>
              <a:t>ky</a:t>
            </a:r>
            <a:r>
              <a:rPr lang="en-US" sz="2400" dirty="0">
                <a:solidFill>
                  <a:srgbClr val="0070C0"/>
                </a:solidFill>
                <a:hlinkClick r:id="rId3">
                  <a:extLst>
                    <a:ext uri="{A12FA001-AC4F-418D-AE19-62706E023703}">
                      <ahyp:hlinkClr xmlns="" xmlns:ahyp="http://schemas.microsoft.com/office/drawing/2018/hyperlinkcolor" val="tx"/>
                    </a:ext>
                  </a:extLst>
                </a:hlinkClick>
              </a:rPr>
              <a:t>-</a:t>
            </a:r>
            <a:r>
              <a:rPr lang="en-US" sz="2400" dirty="0" err="1">
                <a:solidFill>
                  <a:srgbClr val="0070C0"/>
                </a:solidFill>
                <a:hlinkClick r:id="rId3">
                  <a:extLst>
                    <a:ext uri="{A12FA001-AC4F-418D-AE19-62706E023703}">
                      <ahyp:hlinkClr xmlns="" xmlns:ahyp="http://schemas.microsoft.com/office/drawing/2018/hyperlinkcolor" val="tx"/>
                    </a:ext>
                  </a:extLst>
                </a:hlinkClick>
              </a:rPr>
              <a:t>nang</a:t>
            </a:r>
            <a:r>
              <a:rPr lang="en-US" sz="2400" dirty="0">
                <a:solidFill>
                  <a:srgbClr val="0070C0"/>
                </a:solidFill>
                <a:hlinkClick r:id="rId3">
                  <a:extLst>
                    <a:ext uri="{A12FA001-AC4F-418D-AE19-62706E023703}">
                      <ahyp:hlinkClr xmlns="" xmlns:ahyp="http://schemas.microsoft.com/office/drawing/2018/hyperlinkcolor" val="tx"/>
                    </a:ext>
                  </a:extLst>
                </a:hlinkClick>
              </a:rPr>
              <a:t>-so/</a:t>
            </a:r>
            <a:endParaRPr lang="en-US" sz="2400" dirty="0">
              <a:solidFill>
                <a:srgbClr val="0070C0"/>
              </a:solidFill>
            </a:endParaRPr>
          </a:p>
          <a:p>
            <a:endParaRPr lang="en-US" sz="2400" dirty="0">
              <a:solidFill>
                <a:srgbClr val="0070C0"/>
              </a:solidFill>
            </a:endParaRPr>
          </a:p>
        </p:txBody>
      </p:sp>
      <p:sp>
        <p:nvSpPr>
          <p:cNvPr id="4" name="Arrow: Right 3">
            <a:extLst>
              <a:ext uri="{FF2B5EF4-FFF2-40B4-BE49-F238E27FC236}">
                <a16:creationId xmlns:a16="http://schemas.microsoft.com/office/drawing/2014/main" id="{E41ACCCB-8AD5-72D1-34EB-9E8EAFDC5E09}"/>
              </a:ext>
            </a:extLst>
          </p:cNvPr>
          <p:cNvSpPr/>
          <p:nvPr/>
        </p:nvSpPr>
        <p:spPr>
          <a:xfrm>
            <a:off x="4572000" y="2330169"/>
            <a:ext cx="469901" cy="4762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grpSp>
        <p:nvGrpSpPr>
          <p:cNvPr id="63" name="Group 62">
            <a:extLst>
              <a:ext uri="{FF2B5EF4-FFF2-40B4-BE49-F238E27FC236}">
                <a16:creationId xmlns:a16="http://schemas.microsoft.com/office/drawing/2014/main" id="{7F29C57D-6B08-8264-9611-95B23E7DEA25}"/>
              </a:ext>
            </a:extLst>
          </p:cNvPr>
          <p:cNvGrpSpPr/>
          <p:nvPr/>
        </p:nvGrpSpPr>
        <p:grpSpPr>
          <a:xfrm>
            <a:off x="6073298" y="999585"/>
            <a:ext cx="1659436" cy="3311941"/>
            <a:chOff x="7962263" y="1756133"/>
            <a:chExt cx="2212581" cy="4415921"/>
          </a:xfrm>
        </p:grpSpPr>
        <p:grpSp>
          <p:nvGrpSpPr>
            <p:cNvPr id="62" name="Group 61">
              <a:extLst>
                <a:ext uri="{FF2B5EF4-FFF2-40B4-BE49-F238E27FC236}">
                  <a16:creationId xmlns:a16="http://schemas.microsoft.com/office/drawing/2014/main" id="{3CF4B513-9CBC-084A-8A53-6A408B62D3A7}"/>
                </a:ext>
              </a:extLst>
            </p:cNvPr>
            <p:cNvGrpSpPr/>
            <p:nvPr/>
          </p:nvGrpSpPr>
          <p:grpSpPr>
            <a:xfrm>
              <a:off x="7962263" y="1756133"/>
              <a:ext cx="2212581" cy="4415921"/>
              <a:chOff x="7962263" y="1756133"/>
              <a:chExt cx="2212581" cy="4415921"/>
            </a:xfrm>
          </p:grpSpPr>
          <p:grpSp>
            <p:nvGrpSpPr>
              <p:cNvPr id="6" name="Group 5">
                <a:extLst>
                  <a:ext uri="{FF2B5EF4-FFF2-40B4-BE49-F238E27FC236}">
                    <a16:creationId xmlns:a16="http://schemas.microsoft.com/office/drawing/2014/main" id="{852E1D6B-6D67-3087-63F8-B32ED8A3852F}"/>
                  </a:ext>
                </a:extLst>
              </p:cNvPr>
              <p:cNvGrpSpPr/>
              <p:nvPr/>
            </p:nvGrpSpPr>
            <p:grpSpPr>
              <a:xfrm>
                <a:off x="7962263" y="1756133"/>
                <a:ext cx="2212581" cy="4415921"/>
                <a:chOff x="194553" y="-60776"/>
                <a:chExt cx="3492230" cy="6969876"/>
              </a:xfrm>
            </p:grpSpPr>
            <p:sp>
              <p:nvSpPr>
                <p:cNvPr id="7" name="Graphic 2">
                  <a:extLst>
                    <a:ext uri="{FF2B5EF4-FFF2-40B4-BE49-F238E27FC236}">
                      <a16:creationId xmlns:a16="http://schemas.microsoft.com/office/drawing/2014/main" id="{7859EDA6-B708-EECD-DD3A-9CA35E885E11}"/>
                    </a:ext>
                  </a:extLst>
                </p:cNvPr>
                <p:cNvSpPr/>
                <p:nvPr/>
              </p:nvSpPr>
              <p:spPr>
                <a:xfrm>
                  <a:off x="199959" y="-60776"/>
                  <a:ext cx="3482957" cy="6969876"/>
                </a:xfrm>
                <a:custGeom>
                  <a:avLst/>
                  <a:gdLst>
                    <a:gd name="connsiteX0" fmla="*/ 2940654 w 3387838"/>
                    <a:gd name="connsiteY0" fmla="*/ 6858876 h 6858875"/>
                    <a:gd name="connsiteX1" fmla="*/ 447185 w 3387838"/>
                    <a:gd name="connsiteY1" fmla="*/ 6858876 h 6858875"/>
                    <a:gd name="connsiteX2" fmla="*/ 0 w 3387838"/>
                    <a:gd name="connsiteY2" fmla="*/ 6411691 h 6858875"/>
                    <a:gd name="connsiteX3" fmla="*/ 0 w 3387838"/>
                    <a:gd name="connsiteY3" fmla="*/ 447185 h 6858875"/>
                    <a:gd name="connsiteX4" fmla="*/ 447185 w 3387838"/>
                    <a:gd name="connsiteY4" fmla="*/ 0 h 6858875"/>
                    <a:gd name="connsiteX5" fmla="*/ 2940654 w 3387838"/>
                    <a:gd name="connsiteY5" fmla="*/ 0 h 6858875"/>
                    <a:gd name="connsiteX6" fmla="*/ 3387838 w 3387838"/>
                    <a:gd name="connsiteY6" fmla="*/ 447185 h 6858875"/>
                    <a:gd name="connsiteX7" fmla="*/ 3387838 w 3387838"/>
                    <a:gd name="connsiteY7" fmla="*/ 6411759 h 6858875"/>
                    <a:gd name="connsiteX8" fmla="*/ 2940654 w 3387838"/>
                    <a:gd name="connsiteY8" fmla="*/ 6858876 h 68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7838" h="6858875">
                      <a:moveTo>
                        <a:pt x="2940654" y="6858876"/>
                      </a:moveTo>
                      <a:lnTo>
                        <a:pt x="447185" y="6858876"/>
                      </a:lnTo>
                      <a:cubicBezTo>
                        <a:pt x="200216" y="6858876"/>
                        <a:pt x="0" y="6658660"/>
                        <a:pt x="0" y="6411691"/>
                      </a:cubicBezTo>
                      <a:lnTo>
                        <a:pt x="0" y="447185"/>
                      </a:lnTo>
                      <a:cubicBezTo>
                        <a:pt x="67" y="200216"/>
                        <a:pt x="200216" y="0"/>
                        <a:pt x="447185" y="0"/>
                      </a:cubicBezTo>
                      <a:lnTo>
                        <a:pt x="2940654" y="0"/>
                      </a:lnTo>
                      <a:cubicBezTo>
                        <a:pt x="3187622" y="0"/>
                        <a:pt x="3387838" y="200216"/>
                        <a:pt x="3387838" y="447185"/>
                      </a:cubicBezTo>
                      <a:lnTo>
                        <a:pt x="3387838" y="6411759"/>
                      </a:lnTo>
                      <a:cubicBezTo>
                        <a:pt x="3387771" y="6658660"/>
                        <a:pt x="3187555" y="6858876"/>
                        <a:pt x="2940654" y="6858876"/>
                      </a:cubicBezTo>
                      <a:close/>
                    </a:path>
                  </a:pathLst>
                </a:custGeom>
                <a:solidFill>
                  <a:srgbClr val="D0D4D8"/>
                </a:solidFill>
                <a:ln w="6728" cap="flat">
                  <a:noFill/>
                  <a:prstDash val="solid"/>
                  <a:miter/>
                </a:ln>
              </p:spPr>
              <p:txBody>
                <a:bodyPr rtlCol="0" anchor="ctr"/>
                <a:lstStyle/>
                <a:p>
                  <a:pPr defTabSz="685800">
                    <a:buClrTx/>
                    <a:defRPr/>
                  </a:pPr>
                  <a:endParaRPr lang="en-US" sz="1350">
                    <a:solidFill>
                      <a:prstClr val="black"/>
                    </a:solidFill>
                  </a:endParaRPr>
                </a:p>
              </p:txBody>
            </p:sp>
            <p:sp>
              <p:nvSpPr>
                <p:cNvPr id="9" name="Graphic 2">
                  <a:extLst>
                    <a:ext uri="{FF2B5EF4-FFF2-40B4-BE49-F238E27FC236}">
                      <a16:creationId xmlns:a16="http://schemas.microsoft.com/office/drawing/2014/main" id="{7B52F977-E9CC-42BA-8387-BF83E303BA8B}"/>
                    </a:ext>
                  </a:extLst>
                </p:cNvPr>
                <p:cNvSpPr/>
                <p:nvPr/>
              </p:nvSpPr>
              <p:spPr>
                <a:xfrm>
                  <a:off x="246624" y="-24219"/>
                  <a:ext cx="3389625" cy="6896695"/>
                </a:xfrm>
                <a:custGeom>
                  <a:avLst/>
                  <a:gdLst>
                    <a:gd name="connsiteX0" fmla="*/ 2858870 w 3305986"/>
                    <a:gd name="connsiteY0" fmla="*/ 6786860 h 6786860"/>
                    <a:gd name="connsiteX1" fmla="*/ 447185 w 3305986"/>
                    <a:gd name="connsiteY1" fmla="*/ 6786860 h 6786860"/>
                    <a:gd name="connsiteX2" fmla="*/ 0 w 3305986"/>
                    <a:gd name="connsiteY2" fmla="*/ 6339676 h 6786860"/>
                    <a:gd name="connsiteX3" fmla="*/ 0 w 3305986"/>
                    <a:gd name="connsiteY3" fmla="*/ 447185 h 6786860"/>
                    <a:gd name="connsiteX4" fmla="*/ 447185 w 3305986"/>
                    <a:gd name="connsiteY4" fmla="*/ 0 h 6786860"/>
                    <a:gd name="connsiteX5" fmla="*/ 2858802 w 3305986"/>
                    <a:gd name="connsiteY5" fmla="*/ 0 h 6786860"/>
                    <a:gd name="connsiteX6" fmla="*/ 3305987 w 3305986"/>
                    <a:gd name="connsiteY6" fmla="*/ 447185 h 6786860"/>
                    <a:gd name="connsiteX7" fmla="*/ 3305987 w 3305986"/>
                    <a:gd name="connsiteY7" fmla="*/ 6339743 h 6786860"/>
                    <a:gd name="connsiteX8" fmla="*/ 2858870 w 3305986"/>
                    <a:gd name="connsiteY8" fmla="*/ 6786860 h 678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5986" h="6786860">
                      <a:moveTo>
                        <a:pt x="2858870" y="6786860"/>
                      </a:moveTo>
                      <a:lnTo>
                        <a:pt x="447185" y="6786860"/>
                      </a:lnTo>
                      <a:cubicBezTo>
                        <a:pt x="200216" y="6786860"/>
                        <a:pt x="0" y="6586644"/>
                        <a:pt x="0" y="6339676"/>
                      </a:cubicBezTo>
                      <a:lnTo>
                        <a:pt x="0" y="447185"/>
                      </a:lnTo>
                      <a:cubicBezTo>
                        <a:pt x="0" y="200216"/>
                        <a:pt x="200216" y="0"/>
                        <a:pt x="447185" y="0"/>
                      </a:cubicBezTo>
                      <a:lnTo>
                        <a:pt x="2858802" y="0"/>
                      </a:lnTo>
                      <a:cubicBezTo>
                        <a:pt x="3105771" y="0"/>
                        <a:pt x="3305987" y="200216"/>
                        <a:pt x="3305987" y="447185"/>
                      </a:cubicBezTo>
                      <a:lnTo>
                        <a:pt x="3305987" y="6339743"/>
                      </a:lnTo>
                      <a:cubicBezTo>
                        <a:pt x="3305987" y="6586644"/>
                        <a:pt x="3105771" y="6786860"/>
                        <a:pt x="2858870" y="6786860"/>
                      </a:cubicBezTo>
                      <a:close/>
                    </a:path>
                  </a:pathLst>
                </a:custGeom>
                <a:solidFill>
                  <a:srgbClr val="070808"/>
                </a:solidFill>
                <a:ln w="6728" cap="flat">
                  <a:noFill/>
                  <a:prstDash val="solid"/>
                  <a:miter/>
                </a:ln>
              </p:spPr>
              <p:txBody>
                <a:bodyPr rtlCol="0" anchor="ctr"/>
                <a:lstStyle/>
                <a:p>
                  <a:pPr defTabSz="685800">
                    <a:buClrTx/>
                    <a:defRPr/>
                  </a:pPr>
                  <a:endParaRPr lang="en-US" sz="1350">
                    <a:solidFill>
                      <a:prstClr val="black"/>
                    </a:solidFill>
                  </a:endParaRPr>
                </a:p>
              </p:txBody>
            </p:sp>
            <p:sp>
              <p:nvSpPr>
                <p:cNvPr id="39" name="Graphic 2">
                  <a:extLst>
                    <a:ext uri="{FF2B5EF4-FFF2-40B4-BE49-F238E27FC236}">
                      <a16:creationId xmlns:a16="http://schemas.microsoft.com/office/drawing/2014/main" id="{AB936696-DD83-CA67-6CCF-3CFEDC58AF5E}"/>
                    </a:ext>
                  </a:extLst>
                </p:cNvPr>
                <p:cNvSpPr/>
                <p:nvPr/>
              </p:nvSpPr>
              <p:spPr>
                <a:xfrm>
                  <a:off x="328107" y="94555"/>
                  <a:ext cx="3226661" cy="6659215"/>
                </a:xfrm>
                <a:custGeom>
                  <a:avLst/>
                  <a:gdLst>
                    <a:gd name="connsiteX0" fmla="*/ 2682906 w 3006269"/>
                    <a:gd name="connsiteY0" fmla="*/ 0 h 6553162"/>
                    <a:gd name="connsiteX1" fmla="*/ 2383121 w 3006269"/>
                    <a:gd name="connsiteY1" fmla="*/ 0 h 6553162"/>
                    <a:gd name="connsiteX2" fmla="*/ 2355366 w 3006269"/>
                    <a:gd name="connsiteY2" fmla="*/ 27755 h 6553162"/>
                    <a:gd name="connsiteX3" fmla="*/ 2355366 w 3006269"/>
                    <a:gd name="connsiteY3" fmla="*/ 27755 h 6553162"/>
                    <a:gd name="connsiteX4" fmla="*/ 2140599 w 3006269"/>
                    <a:gd name="connsiteY4" fmla="*/ 242523 h 6553162"/>
                    <a:gd name="connsiteX5" fmla="*/ 852197 w 3006269"/>
                    <a:gd name="connsiteY5" fmla="*/ 242523 h 6553162"/>
                    <a:gd name="connsiteX6" fmla="*/ 637430 w 3006269"/>
                    <a:gd name="connsiteY6" fmla="*/ 27755 h 6553162"/>
                    <a:gd name="connsiteX7" fmla="*/ 637430 w 3006269"/>
                    <a:gd name="connsiteY7" fmla="*/ 27755 h 6553162"/>
                    <a:gd name="connsiteX8" fmla="*/ 609675 w 3006269"/>
                    <a:gd name="connsiteY8" fmla="*/ 0 h 6553162"/>
                    <a:gd name="connsiteX9" fmla="*/ 323363 w 3006269"/>
                    <a:gd name="connsiteY9" fmla="*/ 0 h 6553162"/>
                    <a:gd name="connsiteX10" fmla="*/ 0 w 3006269"/>
                    <a:gd name="connsiteY10" fmla="*/ 323363 h 6553162"/>
                    <a:gd name="connsiteX11" fmla="*/ 0 w 3006269"/>
                    <a:gd name="connsiteY11" fmla="*/ 6229799 h 6553162"/>
                    <a:gd name="connsiteX12" fmla="*/ 323363 w 3006269"/>
                    <a:gd name="connsiteY12" fmla="*/ 6553163 h 6553162"/>
                    <a:gd name="connsiteX13" fmla="*/ 2682906 w 3006269"/>
                    <a:gd name="connsiteY13" fmla="*/ 6553163 h 6553162"/>
                    <a:gd name="connsiteX14" fmla="*/ 3006269 w 3006269"/>
                    <a:gd name="connsiteY14" fmla="*/ 6229799 h 6553162"/>
                    <a:gd name="connsiteX15" fmla="*/ 3006269 w 3006269"/>
                    <a:gd name="connsiteY15" fmla="*/ 323363 h 6553162"/>
                    <a:gd name="connsiteX16" fmla="*/ 2682906 w 3006269"/>
                    <a:gd name="connsiteY16" fmla="*/ 0 h 655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6269" h="6553162">
                      <a:moveTo>
                        <a:pt x="2682906" y="0"/>
                      </a:moveTo>
                      <a:lnTo>
                        <a:pt x="2383121" y="0"/>
                      </a:lnTo>
                      <a:cubicBezTo>
                        <a:pt x="2367761" y="0"/>
                        <a:pt x="2355366" y="12463"/>
                        <a:pt x="2355366" y="27755"/>
                      </a:cubicBezTo>
                      <a:lnTo>
                        <a:pt x="2355366" y="27755"/>
                      </a:lnTo>
                      <a:cubicBezTo>
                        <a:pt x="2355366" y="146322"/>
                        <a:pt x="2259233" y="242523"/>
                        <a:pt x="2140599" y="242523"/>
                      </a:cubicBezTo>
                      <a:lnTo>
                        <a:pt x="852197" y="242523"/>
                      </a:lnTo>
                      <a:cubicBezTo>
                        <a:pt x="733631" y="242523"/>
                        <a:pt x="637430" y="146389"/>
                        <a:pt x="637430" y="27755"/>
                      </a:cubicBezTo>
                      <a:lnTo>
                        <a:pt x="637430" y="27755"/>
                      </a:lnTo>
                      <a:cubicBezTo>
                        <a:pt x="637430" y="12396"/>
                        <a:pt x="624967" y="0"/>
                        <a:pt x="609675" y="0"/>
                      </a:cubicBezTo>
                      <a:lnTo>
                        <a:pt x="323363" y="0"/>
                      </a:lnTo>
                      <a:cubicBezTo>
                        <a:pt x="144772" y="0"/>
                        <a:pt x="0" y="144773"/>
                        <a:pt x="0" y="323363"/>
                      </a:cubicBezTo>
                      <a:lnTo>
                        <a:pt x="0" y="6229799"/>
                      </a:lnTo>
                      <a:cubicBezTo>
                        <a:pt x="0" y="6408390"/>
                        <a:pt x="144772" y="6553163"/>
                        <a:pt x="323363" y="6553163"/>
                      </a:cubicBezTo>
                      <a:lnTo>
                        <a:pt x="2682906" y="6553163"/>
                      </a:lnTo>
                      <a:cubicBezTo>
                        <a:pt x="2861497" y="6553163"/>
                        <a:pt x="3006269" y="6408390"/>
                        <a:pt x="3006269" y="6229799"/>
                      </a:cubicBezTo>
                      <a:lnTo>
                        <a:pt x="3006269" y="323363"/>
                      </a:lnTo>
                      <a:cubicBezTo>
                        <a:pt x="3006269" y="144773"/>
                        <a:pt x="2861497" y="0"/>
                        <a:pt x="2682906" y="0"/>
                      </a:cubicBezTo>
                      <a:close/>
                    </a:path>
                  </a:pathLst>
                </a:custGeom>
                <a:gradFill>
                  <a:gsLst>
                    <a:gs pos="0">
                      <a:srgbClr val="2CB091">
                        <a:lumMod val="60000"/>
                        <a:lumOff val="40000"/>
                      </a:srgbClr>
                    </a:gs>
                    <a:gs pos="100000">
                      <a:srgbClr val="1581BD">
                        <a:lumMod val="60000"/>
                        <a:lumOff val="40000"/>
                      </a:srgbClr>
                    </a:gs>
                  </a:gsLst>
                  <a:lin ang="16200000" scaled="1"/>
                </a:gradFill>
                <a:ln w="12700" cap="flat" cmpd="sng" algn="ctr">
                  <a:noFill/>
                  <a:prstDash val="solid"/>
                  <a:miter lim="800000"/>
                </a:ln>
                <a:effectLst/>
              </p:spPr>
              <p:txBody>
                <a:bodyPr rtlCol="0" anchor="ctr"/>
                <a:lstStyle/>
                <a:p>
                  <a:pPr algn="ctr" defTabSz="685800">
                    <a:buClrTx/>
                    <a:defRPr/>
                  </a:pPr>
                  <a:endParaRPr lang="en-US" sz="1350">
                    <a:solidFill>
                      <a:prstClr val="white"/>
                    </a:solidFill>
                    <a:cs typeface="+mn-cs"/>
                  </a:endParaRPr>
                </a:p>
              </p:txBody>
            </p:sp>
            <p:sp>
              <p:nvSpPr>
                <p:cNvPr id="41" name="Graphic 2">
                  <a:extLst>
                    <a:ext uri="{FF2B5EF4-FFF2-40B4-BE49-F238E27FC236}">
                      <a16:creationId xmlns:a16="http://schemas.microsoft.com/office/drawing/2014/main" id="{DBF71573-614C-37C5-A855-633887445D3C}"/>
                    </a:ext>
                  </a:extLst>
                </p:cNvPr>
                <p:cNvSpPr/>
                <p:nvPr/>
              </p:nvSpPr>
              <p:spPr>
                <a:xfrm>
                  <a:off x="195169" y="930694"/>
                  <a:ext cx="24370" cy="237479"/>
                </a:xfrm>
                <a:custGeom>
                  <a:avLst/>
                  <a:gdLst>
                    <a:gd name="connsiteX0" fmla="*/ 15158 w 23982"/>
                    <a:gd name="connsiteY0" fmla="*/ 233697 h 233697"/>
                    <a:gd name="connsiteX1" fmla="*/ 0 w 23982"/>
                    <a:gd name="connsiteY1" fmla="*/ 233697 h 233697"/>
                    <a:gd name="connsiteX2" fmla="*/ 0 w 23982"/>
                    <a:gd name="connsiteY2" fmla="*/ 0 h 233697"/>
                    <a:gd name="connsiteX3" fmla="*/ 15158 w 23982"/>
                    <a:gd name="connsiteY3" fmla="*/ 0 h 233697"/>
                    <a:gd name="connsiteX4" fmla="*/ 23983 w 23982"/>
                    <a:gd name="connsiteY4" fmla="*/ 8825 h 233697"/>
                    <a:gd name="connsiteX5" fmla="*/ 23983 w 23982"/>
                    <a:gd name="connsiteY5" fmla="*/ 224805 h 233697"/>
                    <a:gd name="connsiteX6" fmla="*/ 15158 w 23982"/>
                    <a:gd name="connsiteY6" fmla="*/ 233697 h 23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82" h="233697">
                      <a:moveTo>
                        <a:pt x="15158" y="233697"/>
                      </a:moveTo>
                      <a:lnTo>
                        <a:pt x="0" y="233697"/>
                      </a:lnTo>
                      <a:lnTo>
                        <a:pt x="0" y="0"/>
                      </a:lnTo>
                      <a:lnTo>
                        <a:pt x="15158" y="0"/>
                      </a:lnTo>
                      <a:cubicBezTo>
                        <a:pt x="20008" y="0"/>
                        <a:pt x="23983" y="3975"/>
                        <a:pt x="23983" y="8825"/>
                      </a:cubicBezTo>
                      <a:lnTo>
                        <a:pt x="23983" y="224805"/>
                      </a:lnTo>
                      <a:cubicBezTo>
                        <a:pt x="23983" y="229723"/>
                        <a:pt x="20008" y="233697"/>
                        <a:pt x="15158" y="233697"/>
                      </a:cubicBezTo>
                      <a:close/>
                    </a:path>
                  </a:pathLst>
                </a:custGeom>
                <a:solidFill>
                  <a:srgbClr val="364551"/>
                </a:solidFill>
                <a:ln w="6728" cap="flat">
                  <a:noFill/>
                  <a:prstDash val="solid"/>
                  <a:miter/>
                </a:ln>
              </p:spPr>
              <p:txBody>
                <a:bodyPr rtlCol="0" anchor="ctr"/>
                <a:lstStyle/>
                <a:p>
                  <a:pPr defTabSz="685800">
                    <a:buClrTx/>
                    <a:defRPr/>
                  </a:pPr>
                  <a:endParaRPr lang="en-US" sz="1350">
                    <a:solidFill>
                      <a:prstClr val="black"/>
                    </a:solidFill>
                  </a:endParaRPr>
                </a:p>
              </p:txBody>
            </p:sp>
            <p:sp>
              <p:nvSpPr>
                <p:cNvPr id="43" name="Graphic 2">
                  <a:extLst>
                    <a:ext uri="{FF2B5EF4-FFF2-40B4-BE49-F238E27FC236}">
                      <a16:creationId xmlns:a16="http://schemas.microsoft.com/office/drawing/2014/main" id="{5719A80D-B30C-4856-5C7E-BC64CE5F425B}"/>
                    </a:ext>
                  </a:extLst>
                </p:cNvPr>
                <p:cNvSpPr/>
                <p:nvPr/>
              </p:nvSpPr>
              <p:spPr>
                <a:xfrm>
                  <a:off x="195169" y="1440226"/>
                  <a:ext cx="34021" cy="473657"/>
                </a:xfrm>
                <a:custGeom>
                  <a:avLst/>
                  <a:gdLst>
                    <a:gd name="connsiteX0" fmla="*/ 24656 w 33481"/>
                    <a:gd name="connsiteY0" fmla="*/ 466115 h 466115"/>
                    <a:gd name="connsiteX1" fmla="*/ 10105 w 33481"/>
                    <a:gd name="connsiteY1" fmla="*/ 466115 h 466115"/>
                    <a:gd name="connsiteX2" fmla="*/ 0 w 33481"/>
                    <a:gd name="connsiteY2" fmla="*/ 456010 h 466115"/>
                    <a:gd name="connsiteX3" fmla="*/ 0 w 33481"/>
                    <a:gd name="connsiteY3" fmla="*/ 10105 h 466115"/>
                    <a:gd name="connsiteX4" fmla="*/ 10105 w 33481"/>
                    <a:gd name="connsiteY4" fmla="*/ 0 h 466115"/>
                    <a:gd name="connsiteX5" fmla="*/ 24656 w 33481"/>
                    <a:gd name="connsiteY5" fmla="*/ 0 h 466115"/>
                    <a:gd name="connsiteX6" fmla="*/ 33482 w 33481"/>
                    <a:gd name="connsiteY6" fmla="*/ 8825 h 466115"/>
                    <a:gd name="connsiteX7" fmla="*/ 33482 w 33481"/>
                    <a:gd name="connsiteY7" fmla="*/ 457223 h 466115"/>
                    <a:gd name="connsiteX8" fmla="*/ 24656 w 33481"/>
                    <a:gd name="connsiteY8" fmla="*/ 466115 h 4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81" h="466115">
                      <a:moveTo>
                        <a:pt x="24656" y="466115"/>
                      </a:moveTo>
                      <a:lnTo>
                        <a:pt x="10105" y="466115"/>
                      </a:lnTo>
                      <a:cubicBezTo>
                        <a:pt x="4514" y="466115"/>
                        <a:pt x="0" y="461601"/>
                        <a:pt x="0" y="456010"/>
                      </a:cubicBezTo>
                      <a:lnTo>
                        <a:pt x="0" y="10105"/>
                      </a:lnTo>
                      <a:cubicBezTo>
                        <a:pt x="0" y="4514"/>
                        <a:pt x="4514" y="0"/>
                        <a:pt x="10105" y="0"/>
                      </a:cubicBezTo>
                      <a:lnTo>
                        <a:pt x="24656" y="0"/>
                      </a:lnTo>
                      <a:cubicBezTo>
                        <a:pt x="29507" y="0"/>
                        <a:pt x="33482" y="3975"/>
                        <a:pt x="33482" y="8825"/>
                      </a:cubicBezTo>
                      <a:lnTo>
                        <a:pt x="33482" y="457223"/>
                      </a:lnTo>
                      <a:cubicBezTo>
                        <a:pt x="33482" y="462140"/>
                        <a:pt x="29507" y="466115"/>
                        <a:pt x="24656" y="466115"/>
                      </a:cubicBezTo>
                      <a:close/>
                    </a:path>
                  </a:pathLst>
                </a:custGeom>
                <a:solidFill>
                  <a:srgbClr val="364551"/>
                </a:solidFill>
                <a:ln w="6728" cap="flat">
                  <a:noFill/>
                  <a:prstDash val="solid"/>
                  <a:miter/>
                </a:ln>
              </p:spPr>
              <p:txBody>
                <a:bodyPr rtlCol="0" anchor="ctr"/>
                <a:lstStyle/>
                <a:p>
                  <a:pPr defTabSz="685800">
                    <a:buClrTx/>
                    <a:defRPr/>
                  </a:pPr>
                  <a:endParaRPr lang="en-US" sz="1350">
                    <a:solidFill>
                      <a:prstClr val="black"/>
                    </a:solidFill>
                  </a:endParaRPr>
                </a:p>
              </p:txBody>
            </p:sp>
            <p:sp>
              <p:nvSpPr>
                <p:cNvPr id="45" name="Graphic 2">
                  <a:extLst>
                    <a:ext uri="{FF2B5EF4-FFF2-40B4-BE49-F238E27FC236}">
                      <a16:creationId xmlns:a16="http://schemas.microsoft.com/office/drawing/2014/main" id="{130F371F-AB07-C51C-573D-3217BEEF3E78}"/>
                    </a:ext>
                  </a:extLst>
                </p:cNvPr>
                <p:cNvSpPr/>
                <p:nvPr/>
              </p:nvSpPr>
              <p:spPr>
                <a:xfrm>
                  <a:off x="195237" y="1474249"/>
                  <a:ext cx="19236" cy="396643"/>
                </a:xfrm>
                <a:custGeom>
                  <a:avLst/>
                  <a:gdLst>
                    <a:gd name="connsiteX0" fmla="*/ 17650 w 18930"/>
                    <a:gd name="connsiteY0" fmla="*/ 390327 h 390326"/>
                    <a:gd name="connsiteX1" fmla="*/ 1886 w 18930"/>
                    <a:gd name="connsiteY1" fmla="*/ 390327 h 390326"/>
                    <a:gd name="connsiteX2" fmla="*/ 0 w 18930"/>
                    <a:gd name="connsiteY2" fmla="*/ 388440 h 390326"/>
                    <a:gd name="connsiteX3" fmla="*/ 0 w 18930"/>
                    <a:gd name="connsiteY3" fmla="*/ 1886 h 390326"/>
                    <a:gd name="connsiteX4" fmla="*/ 1886 w 18930"/>
                    <a:gd name="connsiteY4" fmla="*/ 0 h 390326"/>
                    <a:gd name="connsiteX5" fmla="*/ 17650 w 18930"/>
                    <a:gd name="connsiteY5" fmla="*/ 0 h 390326"/>
                    <a:gd name="connsiteX6" fmla="*/ 18930 w 18930"/>
                    <a:gd name="connsiteY6" fmla="*/ 1280 h 390326"/>
                    <a:gd name="connsiteX7" fmla="*/ 18930 w 18930"/>
                    <a:gd name="connsiteY7" fmla="*/ 389047 h 390326"/>
                    <a:gd name="connsiteX8" fmla="*/ 17650 w 18930"/>
                    <a:gd name="connsiteY8" fmla="*/ 390327 h 39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0" h="390326">
                      <a:moveTo>
                        <a:pt x="17650" y="390327"/>
                      </a:moveTo>
                      <a:lnTo>
                        <a:pt x="1886" y="390327"/>
                      </a:lnTo>
                      <a:cubicBezTo>
                        <a:pt x="808" y="390327"/>
                        <a:pt x="0" y="389451"/>
                        <a:pt x="0" y="388440"/>
                      </a:cubicBezTo>
                      <a:lnTo>
                        <a:pt x="0" y="1886"/>
                      </a:lnTo>
                      <a:cubicBezTo>
                        <a:pt x="0" y="808"/>
                        <a:pt x="876" y="0"/>
                        <a:pt x="1886" y="0"/>
                      </a:cubicBezTo>
                      <a:lnTo>
                        <a:pt x="17650" y="0"/>
                      </a:lnTo>
                      <a:cubicBezTo>
                        <a:pt x="18324" y="0"/>
                        <a:pt x="18930" y="539"/>
                        <a:pt x="18930" y="1280"/>
                      </a:cubicBezTo>
                      <a:lnTo>
                        <a:pt x="18930" y="389047"/>
                      </a:lnTo>
                      <a:cubicBezTo>
                        <a:pt x="18930" y="389788"/>
                        <a:pt x="18324" y="390327"/>
                        <a:pt x="17650" y="390327"/>
                      </a:cubicBezTo>
                      <a:close/>
                    </a:path>
                  </a:pathLst>
                </a:custGeom>
                <a:solidFill>
                  <a:srgbClr val="FAFDFF"/>
                </a:solidFill>
                <a:ln w="6728" cap="flat">
                  <a:noFill/>
                  <a:prstDash val="solid"/>
                  <a:miter/>
                </a:ln>
              </p:spPr>
              <p:txBody>
                <a:bodyPr rtlCol="0" anchor="ctr"/>
                <a:lstStyle/>
                <a:p>
                  <a:pPr defTabSz="685800">
                    <a:buClrTx/>
                    <a:defRPr/>
                  </a:pPr>
                  <a:endParaRPr lang="en-US" sz="1350">
                    <a:solidFill>
                      <a:prstClr val="black"/>
                    </a:solidFill>
                  </a:endParaRPr>
                </a:p>
              </p:txBody>
            </p:sp>
            <p:sp>
              <p:nvSpPr>
                <p:cNvPr id="46" name="Graphic 2">
                  <a:extLst>
                    <a:ext uri="{FF2B5EF4-FFF2-40B4-BE49-F238E27FC236}">
                      <a16:creationId xmlns:a16="http://schemas.microsoft.com/office/drawing/2014/main" id="{2A35E595-A8AE-450D-A8E4-D5009FEFE497}"/>
                    </a:ext>
                  </a:extLst>
                </p:cNvPr>
                <p:cNvSpPr/>
                <p:nvPr/>
              </p:nvSpPr>
              <p:spPr>
                <a:xfrm>
                  <a:off x="194553" y="2072706"/>
                  <a:ext cx="34021" cy="473657"/>
                </a:xfrm>
                <a:custGeom>
                  <a:avLst/>
                  <a:gdLst>
                    <a:gd name="connsiteX0" fmla="*/ 24656 w 33481"/>
                    <a:gd name="connsiteY0" fmla="*/ 466115 h 466114"/>
                    <a:gd name="connsiteX1" fmla="*/ 10105 w 33481"/>
                    <a:gd name="connsiteY1" fmla="*/ 466115 h 466114"/>
                    <a:gd name="connsiteX2" fmla="*/ 0 w 33481"/>
                    <a:gd name="connsiteY2" fmla="*/ 456010 h 466114"/>
                    <a:gd name="connsiteX3" fmla="*/ 0 w 33481"/>
                    <a:gd name="connsiteY3" fmla="*/ 10105 h 466114"/>
                    <a:gd name="connsiteX4" fmla="*/ 10105 w 33481"/>
                    <a:gd name="connsiteY4" fmla="*/ 0 h 466114"/>
                    <a:gd name="connsiteX5" fmla="*/ 24656 w 33481"/>
                    <a:gd name="connsiteY5" fmla="*/ 0 h 466114"/>
                    <a:gd name="connsiteX6" fmla="*/ 33482 w 33481"/>
                    <a:gd name="connsiteY6" fmla="*/ 8825 h 466114"/>
                    <a:gd name="connsiteX7" fmla="*/ 33482 w 33481"/>
                    <a:gd name="connsiteY7" fmla="*/ 457222 h 466114"/>
                    <a:gd name="connsiteX8" fmla="*/ 24656 w 33481"/>
                    <a:gd name="connsiteY8" fmla="*/ 466115 h 46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81" h="466114">
                      <a:moveTo>
                        <a:pt x="24656" y="466115"/>
                      </a:moveTo>
                      <a:lnTo>
                        <a:pt x="10105" y="466115"/>
                      </a:lnTo>
                      <a:cubicBezTo>
                        <a:pt x="4514" y="466115"/>
                        <a:pt x="0" y="461601"/>
                        <a:pt x="0" y="456010"/>
                      </a:cubicBezTo>
                      <a:lnTo>
                        <a:pt x="0" y="10105"/>
                      </a:lnTo>
                      <a:cubicBezTo>
                        <a:pt x="0" y="4514"/>
                        <a:pt x="4514" y="0"/>
                        <a:pt x="10105" y="0"/>
                      </a:cubicBezTo>
                      <a:lnTo>
                        <a:pt x="24656" y="0"/>
                      </a:lnTo>
                      <a:cubicBezTo>
                        <a:pt x="29507" y="0"/>
                        <a:pt x="33482" y="3975"/>
                        <a:pt x="33482" y="8825"/>
                      </a:cubicBezTo>
                      <a:lnTo>
                        <a:pt x="33482" y="457222"/>
                      </a:lnTo>
                      <a:cubicBezTo>
                        <a:pt x="33482" y="462208"/>
                        <a:pt x="29507" y="466115"/>
                        <a:pt x="24656" y="466115"/>
                      </a:cubicBezTo>
                      <a:close/>
                    </a:path>
                  </a:pathLst>
                </a:custGeom>
                <a:solidFill>
                  <a:srgbClr val="364551"/>
                </a:solidFill>
                <a:ln w="6728" cap="flat">
                  <a:noFill/>
                  <a:prstDash val="solid"/>
                  <a:miter/>
                </a:ln>
              </p:spPr>
              <p:txBody>
                <a:bodyPr rtlCol="0" anchor="ctr"/>
                <a:lstStyle/>
                <a:p>
                  <a:pPr defTabSz="685800">
                    <a:buClrTx/>
                    <a:defRPr/>
                  </a:pPr>
                  <a:endParaRPr lang="en-US" sz="1350">
                    <a:solidFill>
                      <a:prstClr val="black"/>
                    </a:solidFill>
                  </a:endParaRPr>
                </a:p>
              </p:txBody>
            </p:sp>
            <p:sp>
              <p:nvSpPr>
                <p:cNvPr id="47" name="Graphic 2">
                  <a:extLst>
                    <a:ext uri="{FF2B5EF4-FFF2-40B4-BE49-F238E27FC236}">
                      <a16:creationId xmlns:a16="http://schemas.microsoft.com/office/drawing/2014/main" id="{190AF204-7A31-3F08-4621-53C7C06FA065}"/>
                    </a:ext>
                  </a:extLst>
                </p:cNvPr>
                <p:cNvSpPr/>
                <p:nvPr/>
              </p:nvSpPr>
              <p:spPr>
                <a:xfrm>
                  <a:off x="194553" y="2106730"/>
                  <a:ext cx="19236" cy="396643"/>
                </a:xfrm>
                <a:custGeom>
                  <a:avLst/>
                  <a:gdLst>
                    <a:gd name="connsiteX0" fmla="*/ 17718 w 18930"/>
                    <a:gd name="connsiteY0" fmla="*/ 390327 h 390326"/>
                    <a:gd name="connsiteX1" fmla="*/ 1886 w 18930"/>
                    <a:gd name="connsiteY1" fmla="*/ 390327 h 390326"/>
                    <a:gd name="connsiteX2" fmla="*/ 0 w 18930"/>
                    <a:gd name="connsiteY2" fmla="*/ 388440 h 390326"/>
                    <a:gd name="connsiteX3" fmla="*/ 0 w 18930"/>
                    <a:gd name="connsiteY3" fmla="*/ 1886 h 390326"/>
                    <a:gd name="connsiteX4" fmla="*/ 1886 w 18930"/>
                    <a:gd name="connsiteY4" fmla="*/ 0 h 390326"/>
                    <a:gd name="connsiteX5" fmla="*/ 17650 w 18930"/>
                    <a:gd name="connsiteY5" fmla="*/ 0 h 390326"/>
                    <a:gd name="connsiteX6" fmla="*/ 18930 w 18930"/>
                    <a:gd name="connsiteY6" fmla="*/ 1280 h 390326"/>
                    <a:gd name="connsiteX7" fmla="*/ 18930 w 18930"/>
                    <a:gd name="connsiteY7" fmla="*/ 389047 h 390326"/>
                    <a:gd name="connsiteX8" fmla="*/ 17718 w 18930"/>
                    <a:gd name="connsiteY8" fmla="*/ 390327 h 39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0" h="390326">
                      <a:moveTo>
                        <a:pt x="17718" y="390327"/>
                      </a:moveTo>
                      <a:lnTo>
                        <a:pt x="1886" y="390327"/>
                      </a:lnTo>
                      <a:cubicBezTo>
                        <a:pt x="808" y="390327"/>
                        <a:pt x="0" y="389451"/>
                        <a:pt x="0" y="388440"/>
                      </a:cubicBezTo>
                      <a:lnTo>
                        <a:pt x="0" y="1886"/>
                      </a:lnTo>
                      <a:cubicBezTo>
                        <a:pt x="0" y="808"/>
                        <a:pt x="876" y="0"/>
                        <a:pt x="1886" y="0"/>
                      </a:cubicBezTo>
                      <a:lnTo>
                        <a:pt x="17650" y="0"/>
                      </a:lnTo>
                      <a:cubicBezTo>
                        <a:pt x="18324" y="0"/>
                        <a:pt x="18930" y="539"/>
                        <a:pt x="18930" y="1280"/>
                      </a:cubicBezTo>
                      <a:lnTo>
                        <a:pt x="18930" y="389047"/>
                      </a:lnTo>
                      <a:cubicBezTo>
                        <a:pt x="18930" y="389788"/>
                        <a:pt x="18391" y="390327"/>
                        <a:pt x="17718" y="390327"/>
                      </a:cubicBezTo>
                      <a:close/>
                    </a:path>
                  </a:pathLst>
                </a:custGeom>
                <a:solidFill>
                  <a:srgbClr val="FAFDFF"/>
                </a:solidFill>
                <a:ln w="6728" cap="flat">
                  <a:noFill/>
                  <a:prstDash val="solid"/>
                  <a:miter/>
                </a:ln>
              </p:spPr>
              <p:txBody>
                <a:bodyPr rtlCol="0" anchor="ctr"/>
                <a:lstStyle/>
                <a:p>
                  <a:pPr defTabSz="685800">
                    <a:buClrTx/>
                    <a:defRPr/>
                  </a:pPr>
                  <a:endParaRPr lang="en-US" sz="1350">
                    <a:solidFill>
                      <a:prstClr val="black"/>
                    </a:solidFill>
                  </a:endParaRPr>
                </a:p>
              </p:txBody>
            </p:sp>
            <p:sp>
              <p:nvSpPr>
                <p:cNvPr id="48" name="Graphic 2">
                  <a:extLst>
                    <a:ext uri="{FF2B5EF4-FFF2-40B4-BE49-F238E27FC236}">
                      <a16:creationId xmlns:a16="http://schemas.microsoft.com/office/drawing/2014/main" id="{134CC058-367F-2C3A-CD90-649B6A359AB7}"/>
                    </a:ext>
                  </a:extLst>
                </p:cNvPr>
                <p:cNvSpPr/>
                <p:nvPr/>
              </p:nvSpPr>
              <p:spPr>
                <a:xfrm>
                  <a:off x="3652762" y="1599116"/>
                  <a:ext cx="34021" cy="766588"/>
                </a:xfrm>
                <a:custGeom>
                  <a:avLst/>
                  <a:gdLst>
                    <a:gd name="connsiteX0" fmla="*/ 24656 w 33481"/>
                    <a:gd name="connsiteY0" fmla="*/ 754380 h 754380"/>
                    <a:gd name="connsiteX1" fmla="*/ 10105 w 33481"/>
                    <a:gd name="connsiteY1" fmla="*/ 754380 h 754380"/>
                    <a:gd name="connsiteX2" fmla="*/ 0 w 33481"/>
                    <a:gd name="connsiteY2" fmla="*/ 744275 h 754380"/>
                    <a:gd name="connsiteX3" fmla="*/ 0 w 33481"/>
                    <a:gd name="connsiteY3" fmla="*/ 10105 h 754380"/>
                    <a:gd name="connsiteX4" fmla="*/ 10105 w 33481"/>
                    <a:gd name="connsiteY4" fmla="*/ 0 h 754380"/>
                    <a:gd name="connsiteX5" fmla="*/ 24656 w 33481"/>
                    <a:gd name="connsiteY5" fmla="*/ 0 h 754380"/>
                    <a:gd name="connsiteX6" fmla="*/ 33482 w 33481"/>
                    <a:gd name="connsiteY6" fmla="*/ 8825 h 754380"/>
                    <a:gd name="connsiteX7" fmla="*/ 33482 w 33481"/>
                    <a:gd name="connsiteY7" fmla="*/ 745555 h 754380"/>
                    <a:gd name="connsiteX8" fmla="*/ 24656 w 33481"/>
                    <a:gd name="connsiteY8" fmla="*/ 754380 h 75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81" h="754380">
                      <a:moveTo>
                        <a:pt x="24656" y="754380"/>
                      </a:moveTo>
                      <a:lnTo>
                        <a:pt x="10105" y="754380"/>
                      </a:lnTo>
                      <a:cubicBezTo>
                        <a:pt x="4514" y="754380"/>
                        <a:pt x="0" y="749866"/>
                        <a:pt x="0" y="744275"/>
                      </a:cubicBezTo>
                      <a:lnTo>
                        <a:pt x="0" y="10105"/>
                      </a:lnTo>
                      <a:cubicBezTo>
                        <a:pt x="0" y="4514"/>
                        <a:pt x="4514" y="0"/>
                        <a:pt x="10105" y="0"/>
                      </a:cubicBezTo>
                      <a:lnTo>
                        <a:pt x="24656" y="0"/>
                      </a:lnTo>
                      <a:cubicBezTo>
                        <a:pt x="29507" y="0"/>
                        <a:pt x="33482" y="3975"/>
                        <a:pt x="33482" y="8825"/>
                      </a:cubicBezTo>
                      <a:lnTo>
                        <a:pt x="33482" y="745555"/>
                      </a:lnTo>
                      <a:cubicBezTo>
                        <a:pt x="33482" y="750405"/>
                        <a:pt x="29507" y="754380"/>
                        <a:pt x="24656" y="754380"/>
                      </a:cubicBezTo>
                      <a:close/>
                    </a:path>
                  </a:pathLst>
                </a:custGeom>
                <a:solidFill>
                  <a:srgbClr val="8A9096"/>
                </a:solidFill>
                <a:ln w="6728" cap="flat">
                  <a:noFill/>
                  <a:prstDash val="solid"/>
                  <a:miter/>
                </a:ln>
              </p:spPr>
              <p:txBody>
                <a:bodyPr rtlCol="0" anchor="ctr"/>
                <a:lstStyle/>
                <a:p>
                  <a:pPr defTabSz="685800">
                    <a:buClrTx/>
                    <a:defRPr/>
                  </a:pPr>
                  <a:endParaRPr lang="en-US" sz="1350">
                    <a:solidFill>
                      <a:prstClr val="black"/>
                    </a:solidFill>
                  </a:endParaRPr>
                </a:p>
              </p:txBody>
            </p:sp>
            <p:sp>
              <p:nvSpPr>
                <p:cNvPr id="49" name="Graphic 2">
                  <a:extLst>
                    <a:ext uri="{FF2B5EF4-FFF2-40B4-BE49-F238E27FC236}">
                      <a16:creationId xmlns:a16="http://schemas.microsoft.com/office/drawing/2014/main" id="{2001CA52-4BD4-1DD2-DE30-78810A96F520}"/>
                    </a:ext>
                  </a:extLst>
                </p:cNvPr>
                <p:cNvSpPr/>
                <p:nvPr/>
              </p:nvSpPr>
              <p:spPr>
                <a:xfrm>
                  <a:off x="3667547" y="1654223"/>
                  <a:ext cx="19236" cy="641928"/>
                </a:xfrm>
                <a:custGeom>
                  <a:avLst/>
                  <a:gdLst>
                    <a:gd name="connsiteX0" fmla="*/ 17650 w 18930"/>
                    <a:gd name="connsiteY0" fmla="*/ 631704 h 631704"/>
                    <a:gd name="connsiteX1" fmla="*/ 1886 w 18930"/>
                    <a:gd name="connsiteY1" fmla="*/ 631704 h 631704"/>
                    <a:gd name="connsiteX2" fmla="*/ 0 w 18930"/>
                    <a:gd name="connsiteY2" fmla="*/ 629818 h 631704"/>
                    <a:gd name="connsiteX3" fmla="*/ 0 w 18930"/>
                    <a:gd name="connsiteY3" fmla="*/ 1886 h 631704"/>
                    <a:gd name="connsiteX4" fmla="*/ 1886 w 18930"/>
                    <a:gd name="connsiteY4" fmla="*/ 0 h 631704"/>
                    <a:gd name="connsiteX5" fmla="*/ 17650 w 18930"/>
                    <a:gd name="connsiteY5" fmla="*/ 0 h 631704"/>
                    <a:gd name="connsiteX6" fmla="*/ 18930 w 18930"/>
                    <a:gd name="connsiteY6" fmla="*/ 1280 h 631704"/>
                    <a:gd name="connsiteX7" fmla="*/ 18930 w 18930"/>
                    <a:gd name="connsiteY7" fmla="*/ 630491 h 631704"/>
                    <a:gd name="connsiteX8" fmla="*/ 17650 w 18930"/>
                    <a:gd name="connsiteY8" fmla="*/ 631704 h 63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0" h="631704">
                      <a:moveTo>
                        <a:pt x="17650" y="631704"/>
                      </a:moveTo>
                      <a:lnTo>
                        <a:pt x="1886" y="631704"/>
                      </a:lnTo>
                      <a:cubicBezTo>
                        <a:pt x="808" y="631704"/>
                        <a:pt x="0" y="630828"/>
                        <a:pt x="0" y="629818"/>
                      </a:cubicBezTo>
                      <a:lnTo>
                        <a:pt x="0" y="1886"/>
                      </a:lnTo>
                      <a:cubicBezTo>
                        <a:pt x="0" y="808"/>
                        <a:pt x="876" y="0"/>
                        <a:pt x="1886" y="0"/>
                      </a:cubicBezTo>
                      <a:lnTo>
                        <a:pt x="17650" y="0"/>
                      </a:lnTo>
                      <a:cubicBezTo>
                        <a:pt x="18324" y="0"/>
                        <a:pt x="18930" y="539"/>
                        <a:pt x="18930" y="1280"/>
                      </a:cubicBezTo>
                      <a:lnTo>
                        <a:pt x="18930" y="630491"/>
                      </a:lnTo>
                      <a:cubicBezTo>
                        <a:pt x="18863" y="631098"/>
                        <a:pt x="18324" y="631704"/>
                        <a:pt x="17650" y="631704"/>
                      </a:cubicBezTo>
                      <a:close/>
                    </a:path>
                  </a:pathLst>
                </a:custGeom>
                <a:solidFill>
                  <a:srgbClr val="4A4C4D"/>
                </a:solidFill>
                <a:ln w="6728" cap="flat">
                  <a:noFill/>
                  <a:prstDash val="solid"/>
                  <a:miter/>
                </a:ln>
              </p:spPr>
              <p:txBody>
                <a:bodyPr rtlCol="0" anchor="ctr"/>
                <a:lstStyle/>
                <a:p>
                  <a:pPr defTabSz="685800">
                    <a:buClrTx/>
                    <a:defRPr/>
                  </a:pPr>
                  <a:endParaRPr lang="en-US" sz="1350">
                    <a:solidFill>
                      <a:prstClr val="black"/>
                    </a:solidFill>
                  </a:endParaRPr>
                </a:p>
              </p:txBody>
            </p:sp>
            <p:sp>
              <p:nvSpPr>
                <p:cNvPr id="50" name="Graphic 2">
                  <a:extLst>
                    <a:ext uri="{FF2B5EF4-FFF2-40B4-BE49-F238E27FC236}">
                      <a16:creationId xmlns:a16="http://schemas.microsoft.com/office/drawing/2014/main" id="{596B6EB8-1BF3-94E5-E156-96CD424C8DBA}"/>
                    </a:ext>
                  </a:extLst>
                </p:cNvPr>
                <p:cNvSpPr/>
                <p:nvPr/>
              </p:nvSpPr>
              <p:spPr>
                <a:xfrm>
                  <a:off x="3659264" y="3202804"/>
                  <a:ext cx="27519" cy="525345"/>
                </a:xfrm>
                <a:custGeom>
                  <a:avLst/>
                  <a:gdLst>
                    <a:gd name="connsiteX0" fmla="*/ 18257 w 27081"/>
                    <a:gd name="connsiteY0" fmla="*/ 516977 h 516977"/>
                    <a:gd name="connsiteX1" fmla="*/ 10105 w 27081"/>
                    <a:gd name="connsiteY1" fmla="*/ 516977 h 516977"/>
                    <a:gd name="connsiteX2" fmla="*/ 0 w 27081"/>
                    <a:gd name="connsiteY2" fmla="*/ 506872 h 516977"/>
                    <a:gd name="connsiteX3" fmla="*/ 0 w 27081"/>
                    <a:gd name="connsiteY3" fmla="*/ 10105 h 516977"/>
                    <a:gd name="connsiteX4" fmla="*/ 10105 w 27081"/>
                    <a:gd name="connsiteY4" fmla="*/ 0 h 516977"/>
                    <a:gd name="connsiteX5" fmla="*/ 18257 w 27081"/>
                    <a:gd name="connsiteY5" fmla="*/ 0 h 516977"/>
                    <a:gd name="connsiteX6" fmla="*/ 27082 w 27081"/>
                    <a:gd name="connsiteY6" fmla="*/ 8825 h 516977"/>
                    <a:gd name="connsiteX7" fmla="*/ 27082 w 27081"/>
                    <a:gd name="connsiteY7" fmla="*/ 508152 h 516977"/>
                    <a:gd name="connsiteX8" fmla="*/ 18257 w 27081"/>
                    <a:gd name="connsiteY8" fmla="*/ 516977 h 51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1" h="516977">
                      <a:moveTo>
                        <a:pt x="18257" y="516977"/>
                      </a:moveTo>
                      <a:lnTo>
                        <a:pt x="10105" y="516977"/>
                      </a:lnTo>
                      <a:cubicBezTo>
                        <a:pt x="4514" y="516977"/>
                        <a:pt x="0" y="512464"/>
                        <a:pt x="0" y="506872"/>
                      </a:cubicBezTo>
                      <a:lnTo>
                        <a:pt x="0" y="10105"/>
                      </a:lnTo>
                      <a:cubicBezTo>
                        <a:pt x="0" y="4514"/>
                        <a:pt x="4514" y="0"/>
                        <a:pt x="10105" y="0"/>
                      </a:cubicBezTo>
                      <a:lnTo>
                        <a:pt x="18257" y="0"/>
                      </a:lnTo>
                      <a:cubicBezTo>
                        <a:pt x="23107" y="0"/>
                        <a:pt x="27082" y="3975"/>
                        <a:pt x="27082" y="8825"/>
                      </a:cubicBezTo>
                      <a:lnTo>
                        <a:pt x="27082" y="508152"/>
                      </a:lnTo>
                      <a:cubicBezTo>
                        <a:pt x="27082" y="513003"/>
                        <a:pt x="23107" y="516977"/>
                        <a:pt x="18257" y="516977"/>
                      </a:cubicBezTo>
                      <a:close/>
                    </a:path>
                  </a:pathLst>
                </a:custGeom>
                <a:solidFill>
                  <a:srgbClr val="8A9096"/>
                </a:solidFill>
                <a:ln w="6728" cap="flat">
                  <a:noFill/>
                  <a:prstDash val="solid"/>
                  <a:miter/>
                </a:ln>
              </p:spPr>
              <p:txBody>
                <a:bodyPr rtlCol="0" anchor="ctr"/>
                <a:lstStyle/>
                <a:p>
                  <a:pPr defTabSz="685800">
                    <a:buClrTx/>
                    <a:defRPr/>
                  </a:pPr>
                  <a:endParaRPr lang="en-US" sz="1350">
                    <a:solidFill>
                      <a:prstClr val="black"/>
                    </a:solidFill>
                  </a:endParaRPr>
                </a:p>
              </p:txBody>
            </p:sp>
            <p:sp>
              <p:nvSpPr>
                <p:cNvPr id="51" name="Graphic 2">
                  <a:extLst>
                    <a:ext uri="{FF2B5EF4-FFF2-40B4-BE49-F238E27FC236}">
                      <a16:creationId xmlns:a16="http://schemas.microsoft.com/office/drawing/2014/main" id="{3FEF3497-94E1-3E22-5344-6B2FD463AAE8}"/>
                    </a:ext>
                  </a:extLst>
                </p:cNvPr>
                <p:cNvSpPr/>
                <p:nvPr/>
              </p:nvSpPr>
              <p:spPr>
                <a:xfrm>
                  <a:off x="3671176" y="3240524"/>
                  <a:ext cx="15607" cy="439908"/>
                </a:xfrm>
                <a:custGeom>
                  <a:avLst/>
                  <a:gdLst>
                    <a:gd name="connsiteX0" fmla="*/ 14080 w 15359"/>
                    <a:gd name="connsiteY0" fmla="*/ 432903 h 432902"/>
                    <a:gd name="connsiteX1" fmla="*/ 1886 w 15359"/>
                    <a:gd name="connsiteY1" fmla="*/ 432903 h 432902"/>
                    <a:gd name="connsiteX2" fmla="*/ 0 w 15359"/>
                    <a:gd name="connsiteY2" fmla="*/ 431016 h 432902"/>
                    <a:gd name="connsiteX3" fmla="*/ 0 w 15359"/>
                    <a:gd name="connsiteY3" fmla="*/ 1886 h 432902"/>
                    <a:gd name="connsiteX4" fmla="*/ 1886 w 15359"/>
                    <a:gd name="connsiteY4" fmla="*/ 0 h 432902"/>
                    <a:gd name="connsiteX5" fmla="*/ 14080 w 15359"/>
                    <a:gd name="connsiteY5" fmla="*/ 0 h 432902"/>
                    <a:gd name="connsiteX6" fmla="*/ 15360 w 15359"/>
                    <a:gd name="connsiteY6" fmla="*/ 1280 h 432902"/>
                    <a:gd name="connsiteX7" fmla="*/ 15360 w 15359"/>
                    <a:gd name="connsiteY7" fmla="*/ 431690 h 432902"/>
                    <a:gd name="connsiteX8" fmla="*/ 14080 w 15359"/>
                    <a:gd name="connsiteY8" fmla="*/ 432903 h 4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59" h="432902">
                      <a:moveTo>
                        <a:pt x="14080" y="432903"/>
                      </a:moveTo>
                      <a:lnTo>
                        <a:pt x="1886" y="432903"/>
                      </a:lnTo>
                      <a:cubicBezTo>
                        <a:pt x="808" y="432903"/>
                        <a:pt x="0" y="432027"/>
                        <a:pt x="0" y="431016"/>
                      </a:cubicBezTo>
                      <a:lnTo>
                        <a:pt x="0" y="1886"/>
                      </a:lnTo>
                      <a:cubicBezTo>
                        <a:pt x="0" y="808"/>
                        <a:pt x="876" y="0"/>
                        <a:pt x="1886" y="0"/>
                      </a:cubicBezTo>
                      <a:lnTo>
                        <a:pt x="14080" y="0"/>
                      </a:lnTo>
                      <a:cubicBezTo>
                        <a:pt x="14753" y="0"/>
                        <a:pt x="15360" y="539"/>
                        <a:pt x="15360" y="1280"/>
                      </a:cubicBezTo>
                      <a:lnTo>
                        <a:pt x="15360" y="431690"/>
                      </a:lnTo>
                      <a:cubicBezTo>
                        <a:pt x="15360" y="432364"/>
                        <a:pt x="14821" y="432903"/>
                        <a:pt x="14080" y="432903"/>
                      </a:cubicBezTo>
                      <a:close/>
                    </a:path>
                  </a:pathLst>
                </a:custGeom>
                <a:solidFill>
                  <a:srgbClr val="4A4C4D"/>
                </a:solidFill>
                <a:ln w="6728" cap="flat">
                  <a:noFill/>
                  <a:prstDash val="solid"/>
                  <a:miter/>
                </a:ln>
              </p:spPr>
              <p:txBody>
                <a:bodyPr rtlCol="0" anchor="ctr"/>
                <a:lstStyle/>
                <a:p>
                  <a:pPr defTabSz="685800">
                    <a:buClrTx/>
                    <a:defRPr/>
                  </a:pPr>
                  <a:endParaRPr lang="en-US" sz="1350">
                    <a:solidFill>
                      <a:prstClr val="black"/>
                    </a:solidFill>
                  </a:endParaRPr>
                </a:p>
              </p:txBody>
            </p:sp>
            <p:sp>
              <p:nvSpPr>
                <p:cNvPr id="52" name="Oval 51">
                  <a:extLst>
                    <a:ext uri="{FF2B5EF4-FFF2-40B4-BE49-F238E27FC236}">
                      <a16:creationId xmlns:a16="http://schemas.microsoft.com/office/drawing/2014/main" id="{A455CF2B-55DC-E00E-B402-189452B6083A}"/>
                    </a:ext>
                  </a:extLst>
                </p:cNvPr>
                <p:cNvSpPr>
                  <a:spLocks noChangeAspect="1"/>
                </p:cNvSpPr>
                <p:nvPr/>
              </p:nvSpPr>
              <p:spPr>
                <a:xfrm>
                  <a:off x="2513121" y="82744"/>
                  <a:ext cx="162006" cy="162006"/>
                </a:xfrm>
                <a:prstGeom prst="ellipse">
                  <a:avLst/>
                </a:prstGeom>
                <a:solidFill>
                  <a:sysClr val="window" lastClr="FFFFFF">
                    <a:lumMod val="65000"/>
                  </a:sysClr>
                </a:solidFill>
                <a:ln w="12700" cap="flat" cmpd="sng" algn="ctr">
                  <a:noFill/>
                  <a:prstDash val="solid"/>
                  <a:miter lim="800000"/>
                </a:ln>
                <a:effectLst/>
              </p:spPr>
              <p:txBody>
                <a:bodyPr rtlCol="0" anchor="ctr"/>
                <a:lstStyle/>
                <a:p>
                  <a:pPr algn="ctr" defTabSz="685800">
                    <a:buClrTx/>
                    <a:defRPr/>
                  </a:pPr>
                  <a:endParaRPr lang="en-US" sz="1350">
                    <a:solidFill>
                      <a:prstClr val="white"/>
                    </a:solidFill>
                    <a:cs typeface="+mn-cs"/>
                  </a:endParaRPr>
                </a:p>
              </p:txBody>
            </p:sp>
            <p:sp>
              <p:nvSpPr>
                <p:cNvPr id="53" name="Oval 52">
                  <a:extLst>
                    <a:ext uri="{FF2B5EF4-FFF2-40B4-BE49-F238E27FC236}">
                      <a16:creationId xmlns:a16="http://schemas.microsoft.com/office/drawing/2014/main" id="{47A7B0F3-98BC-EE30-92B3-82DA54A86C96}"/>
                    </a:ext>
                  </a:extLst>
                </p:cNvPr>
                <p:cNvSpPr>
                  <a:spLocks noChangeAspect="1"/>
                </p:cNvSpPr>
                <p:nvPr/>
              </p:nvSpPr>
              <p:spPr>
                <a:xfrm>
                  <a:off x="2523246" y="92869"/>
                  <a:ext cx="141755" cy="141755"/>
                </a:xfrm>
                <a:prstGeom prst="ellipse">
                  <a:avLst/>
                </a:prstGeom>
                <a:solidFill>
                  <a:srgbClr val="070808"/>
                </a:solidFill>
                <a:ln w="6728"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defTabSz="685800">
                    <a:buClrTx/>
                    <a:defRPr/>
                  </a:pPr>
                  <a:endParaRPr lang="en-US" sz="1350">
                    <a:solidFill>
                      <a:prstClr val="black"/>
                    </a:solidFill>
                  </a:endParaRPr>
                </a:p>
              </p:txBody>
            </p:sp>
            <p:sp>
              <p:nvSpPr>
                <p:cNvPr id="54" name="Oval 53">
                  <a:extLst>
                    <a:ext uri="{FF2B5EF4-FFF2-40B4-BE49-F238E27FC236}">
                      <a16:creationId xmlns:a16="http://schemas.microsoft.com/office/drawing/2014/main" id="{FF1D1C45-9ED8-5B9E-44EF-C387E263600F}"/>
                    </a:ext>
                  </a:extLst>
                </p:cNvPr>
                <p:cNvSpPr/>
                <p:nvPr/>
              </p:nvSpPr>
              <p:spPr>
                <a:xfrm>
                  <a:off x="2559090" y="128713"/>
                  <a:ext cx="70067" cy="70067"/>
                </a:xfrm>
                <a:prstGeom prst="ellipse">
                  <a:avLst/>
                </a:prstGeom>
                <a:solidFill>
                  <a:sysClr val="windowText" lastClr="000000">
                    <a:lumMod val="85000"/>
                    <a:lumOff val="15000"/>
                  </a:sysClr>
                </a:solidFill>
                <a:ln w="6728"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defTabSz="685800">
                    <a:buClrTx/>
                    <a:defRPr/>
                  </a:pPr>
                  <a:endParaRPr lang="en-US" sz="1350">
                    <a:solidFill>
                      <a:prstClr val="black"/>
                    </a:solidFill>
                  </a:endParaRPr>
                </a:p>
              </p:txBody>
            </p:sp>
            <p:sp>
              <p:nvSpPr>
                <p:cNvPr id="55" name="Oval 54">
                  <a:extLst>
                    <a:ext uri="{FF2B5EF4-FFF2-40B4-BE49-F238E27FC236}">
                      <a16:creationId xmlns:a16="http://schemas.microsoft.com/office/drawing/2014/main" id="{29B83647-A5FD-5CA6-6FBC-AFC3E38F42DD}"/>
                    </a:ext>
                  </a:extLst>
                </p:cNvPr>
                <p:cNvSpPr/>
                <p:nvPr/>
              </p:nvSpPr>
              <p:spPr>
                <a:xfrm>
                  <a:off x="2575540" y="145164"/>
                  <a:ext cx="37168" cy="37168"/>
                </a:xfrm>
                <a:prstGeom prst="ellipse">
                  <a:avLst/>
                </a:prstGeom>
                <a:solidFill>
                  <a:srgbClr val="081422"/>
                </a:solidFill>
                <a:ln w="6728"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defTabSz="685800">
                    <a:buClrTx/>
                    <a:defRPr/>
                  </a:pPr>
                  <a:endParaRPr lang="en-US" sz="1350">
                    <a:solidFill>
                      <a:prstClr val="black"/>
                    </a:solidFill>
                  </a:endParaRPr>
                </a:p>
              </p:txBody>
            </p:sp>
            <p:sp>
              <p:nvSpPr>
                <p:cNvPr id="56" name="Graphic 2">
                  <a:extLst>
                    <a:ext uri="{FF2B5EF4-FFF2-40B4-BE49-F238E27FC236}">
                      <a16:creationId xmlns:a16="http://schemas.microsoft.com/office/drawing/2014/main" id="{0F09F1E2-21C7-3E9A-0DC8-FFC03E40DD43}"/>
                    </a:ext>
                  </a:extLst>
                </p:cNvPr>
                <p:cNvSpPr/>
                <p:nvPr userDrawn="1"/>
              </p:nvSpPr>
              <p:spPr>
                <a:xfrm flipH="1">
                  <a:off x="197587" y="959006"/>
                  <a:ext cx="12938" cy="180855"/>
                </a:xfrm>
                <a:custGeom>
                  <a:avLst/>
                  <a:gdLst>
                    <a:gd name="connsiteX0" fmla="*/ 17650 w 18930"/>
                    <a:gd name="connsiteY0" fmla="*/ 390327 h 390326"/>
                    <a:gd name="connsiteX1" fmla="*/ 1886 w 18930"/>
                    <a:gd name="connsiteY1" fmla="*/ 390327 h 390326"/>
                    <a:gd name="connsiteX2" fmla="*/ 0 w 18930"/>
                    <a:gd name="connsiteY2" fmla="*/ 388440 h 390326"/>
                    <a:gd name="connsiteX3" fmla="*/ 0 w 18930"/>
                    <a:gd name="connsiteY3" fmla="*/ 1886 h 390326"/>
                    <a:gd name="connsiteX4" fmla="*/ 1886 w 18930"/>
                    <a:gd name="connsiteY4" fmla="*/ 0 h 390326"/>
                    <a:gd name="connsiteX5" fmla="*/ 17650 w 18930"/>
                    <a:gd name="connsiteY5" fmla="*/ 0 h 390326"/>
                    <a:gd name="connsiteX6" fmla="*/ 18930 w 18930"/>
                    <a:gd name="connsiteY6" fmla="*/ 1280 h 390326"/>
                    <a:gd name="connsiteX7" fmla="*/ 18930 w 18930"/>
                    <a:gd name="connsiteY7" fmla="*/ 389047 h 390326"/>
                    <a:gd name="connsiteX8" fmla="*/ 17650 w 18930"/>
                    <a:gd name="connsiteY8" fmla="*/ 390327 h 39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0" h="390326">
                      <a:moveTo>
                        <a:pt x="17650" y="390327"/>
                      </a:moveTo>
                      <a:lnTo>
                        <a:pt x="1886" y="390327"/>
                      </a:lnTo>
                      <a:cubicBezTo>
                        <a:pt x="808" y="390327"/>
                        <a:pt x="0" y="389451"/>
                        <a:pt x="0" y="388440"/>
                      </a:cubicBezTo>
                      <a:lnTo>
                        <a:pt x="0" y="1886"/>
                      </a:lnTo>
                      <a:cubicBezTo>
                        <a:pt x="0" y="808"/>
                        <a:pt x="876" y="0"/>
                        <a:pt x="1886" y="0"/>
                      </a:cubicBezTo>
                      <a:lnTo>
                        <a:pt x="17650" y="0"/>
                      </a:lnTo>
                      <a:cubicBezTo>
                        <a:pt x="18324" y="0"/>
                        <a:pt x="18930" y="539"/>
                        <a:pt x="18930" y="1280"/>
                      </a:cubicBezTo>
                      <a:lnTo>
                        <a:pt x="18930" y="389047"/>
                      </a:lnTo>
                      <a:cubicBezTo>
                        <a:pt x="18930" y="389788"/>
                        <a:pt x="18324" y="390327"/>
                        <a:pt x="17650" y="390327"/>
                      </a:cubicBezTo>
                      <a:close/>
                    </a:path>
                  </a:pathLst>
                </a:custGeom>
                <a:solidFill>
                  <a:srgbClr val="FAFDFF"/>
                </a:solidFill>
                <a:ln w="6728" cap="flat">
                  <a:noFill/>
                  <a:prstDash val="solid"/>
                  <a:miter/>
                </a:ln>
              </p:spPr>
              <p:txBody>
                <a:bodyPr rtlCol="0" anchor="ctr"/>
                <a:lstStyle/>
                <a:p>
                  <a:pPr defTabSz="685800">
                    <a:buClrTx/>
                    <a:defRPr/>
                  </a:pPr>
                  <a:endParaRPr lang="en-US" sz="1350">
                    <a:solidFill>
                      <a:prstClr val="black"/>
                    </a:solidFill>
                  </a:endParaRPr>
                </a:p>
              </p:txBody>
            </p:sp>
          </p:grpSp>
          <p:pic>
            <p:nvPicPr>
              <p:cNvPr id="57" name="Picture 56" descr="Graphical user interface, application&#10;&#10;Description automatically generated">
                <a:extLst>
                  <a:ext uri="{FF2B5EF4-FFF2-40B4-BE49-F238E27FC236}">
                    <a16:creationId xmlns:a16="http://schemas.microsoft.com/office/drawing/2014/main" id="{DF645C8E-A765-9669-A429-6239CF560350}"/>
                  </a:ext>
                </a:extLst>
              </p:cNvPr>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8111786" y="1958861"/>
                <a:ext cx="1914507" cy="4039303"/>
              </a:xfrm>
              <a:prstGeom prst="rect">
                <a:avLst/>
              </a:prstGeom>
            </p:spPr>
          </p:pic>
        </p:grpSp>
        <p:grpSp>
          <p:nvGrpSpPr>
            <p:cNvPr id="58" name="Group 57">
              <a:extLst>
                <a:ext uri="{FF2B5EF4-FFF2-40B4-BE49-F238E27FC236}">
                  <a16:creationId xmlns:a16="http://schemas.microsoft.com/office/drawing/2014/main" id="{9E5655CE-17B6-2070-1980-A9C6177BD9F5}"/>
                </a:ext>
              </a:extLst>
            </p:cNvPr>
            <p:cNvGrpSpPr/>
            <p:nvPr/>
          </p:nvGrpSpPr>
          <p:grpSpPr>
            <a:xfrm>
              <a:off x="8502876" y="1813012"/>
              <a:ext cx="1126875" cy="215138"/>
              <a:chOff x="7195568" y="1228725"/>
              <a:chExt cx="1126875" cy="215138"/>
            </a:xfrm>
          </p:grpSpPr>
          <p:pic>
            <p:nvPicPr>
              <p:cNvPr id="59" name="Picture 58">
                <a:extLst>
                  <a:ext uri="{FF2B5EF4-FFF2-40B4-BE49-F238E27FC236}">
                    <a16:creationId xmlns:a16="http://schemas.microsoft.com/office/drawing/2014/main" id="{455AF58D-A0DD-C37C-F336-E2903206E58F}"/>
                  </a:ext>
                </a:extLst>
              </p:cNvPr>
              <p:cNvPicPr>
                <a:picLocks noChangeAspect="1"/>
              </p:cNvPicPr>
              <p:nvPr/>
            </p:nvPicPr>
            <p:blipFill>
              <a:blip r:embed="rId5"/>
              <a:stretch>
                <a:fillRect/>
              </a:stretch>
            </p:blipFill>
            <p:spPr>
              <a:xfrm>
                <a:off x="7195568" y="1372830"/>
                <a:ext cx="1117445" cy="71033"/>
              </a:xfrm>
              <a:prstGeom prst="rect">
                <a:avLst/>
              </a:prstGeom>
            </p:spPr>
          </p:pic>
          <p:pic>
            <p:nvPicPr>
              <p:cNvPr id="60" name="Picture 59">
                <a:extLst>
                  <a:ext uri="{FF2B5EF4-FFF2-40B4-BE49-F238E27FC236}">
                    <a16:creationId xmlns:a16="http://schemas.microsoft.com/office/drawing/2014/main" id="{D095EA25-5A4D-0A98-448E-6B40B0C2B6AB}"/>
                  </a:ext>
                </a:extLst>
              </p:cNvPr>
              <p:cNvPicPr>
                <a:picLocks noChangeAspect="1"/>
              </p:cNvPicPr>
              <p:nvPr/>
            </p:nvPicPr>
            <p:blipFill>
              <a:blip r:embed="rId6"/>
              <a:stretch>
                <a:fillRect/>
              </a:stretch>
            </p:blipFill>
            <p:spPr>
              <a:xfrm>
                <a:off x="8005407" y="1228725"/>
                <a:ext cx="317036" cy="181163"/>
              </a:xfrm>
              <a:prstGeom prst="rect">
                <a:avLst/>
              </a:prstGeom>
            </p:spPr>
          </p:pic>
        </p:grpSp>
      </p:grpSp>
      <p:pic>
        <p:nvPicPr>
          <p:cNvPr id="44" name="Picture 43">
            <a:extLst>
              <a:ext uri="{FF2B5EF4-FFF2-40B4-BE49-F238E27FC236}">
                <a16:creationId xmlns:a16="http://schemas.microsoft.com/office/drawing/2014/main" id="{A547C998-555E-CD47-8AE0-4E88BDA3E910}"/>
              </a:ext>
            </a:extLst>
          </p:cNvPr>
          <p:cNvPicPr>
            <a:picLocks noChangeAspect="1"/>
          </p:cNvPicPr>
          <p:nvPr/>
        </p:nvPicPr>
        <p:blipFill>
          <a:blip r:embed="rId7"/>
          <a:stretch>
            <a:fillRect/>
          </a:stretch>
        </p:blipFill>
        <p:spPr>
          <a:xfrm>
            <a:off x="475351" y="690411"/>
            <a:ext cx="3836794" cy="3739041"/>
          </a:xfrm>
          <a:prstGeom prst="rect">
            <a:avLst/>
          </a:prstGeom>
        </p:spPr>
      </p:pic>
    </p:spTree>
    <p:extLst>
      <p:ext uri="{BB962C8B-B14F-4D97-AF65-F5344CB8AC3E}">
        <p14:creationId xmlns:p14="http://schemas.microsoft.com/office/powerpoint/2010/main" val="32320990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18923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3D0E7D2-49EF-8DC2-030E-500E64C68125}"/>
              </a:ext>
            </a:extLst>
          </p:cNvPr>
          <p:cNvSpPr txBox="1">
            <a:spLocks/>
          </p:cNvSpPr>
          <p:nvPr/>
        </p:nvSpPr>
        <p:spPr>
          <a:xfrm>
            <a:off x="3096073" y="436071"/>
            <a:ext cx="5266661"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800" b="1" dirty="0" err="1">
                <a:latin typeface="Montserrat" panose="00000500000000000000" pitchFamily="2" charset="0"/>
              </a:rPr>
              <a:t>Nền</a:t>
            </a:r>
            <a:r>
              <a:rPr lang="en-US" sz="2800" b="1" dirty="0">
                <a:latin typeface="Montserrat" panose="00000500000000000000" pitchFamily="2" charset="0"/>
              </a:rPr>
              <a:t> </a:t>
            </a:r>
            <a:r>
              <a:rPr lang="en-US" sz="2800" b="1" dirty="0" err="1">
                <a:latin typeface="Montserrat" panose="00000500000000000000" pitchFamily="2" charset="0"/>
              </a:rPr>
              <a:t>tảng</a:t>
            </a:r>
            <a:r>
              <a:rPr lang="en-US" sz="2800" b="1" dirty="0">
                <a:latin typeface="Montserrat" panose="00000500000000000000" pitchFamily="2" charset="0"/>
              </a:rPr>
              <a:t> </a:t>
            </a:r>
            <a:r>
              <a:rPr lang="en-US" sz="2800" b="1" dirty="0">
                <a:solidFill>
                  <a:srgbClr val="48FFA2"/>
                </a:solidFill>
                <a:latin typeface="Montserrat" panose="00000500000000000000" pitchFamily="2" charset="0"/>
              </a:rPr>
              <a:t>REAVOL</a:t>
            </a:r>
            <a:r>
              <a:rPr lang="en-US" sz="2800" b="1" dirty="0">
                <a:latin typeface="Montserrat" panose="00000500000000000000" pitchFamily="2" charset="0"/>
              </a:rPr>
              <a:t> –       </a:t>
            </a:r>
            <a:r>
              <a:rPr lang="en-US" sz="2800" b="1" dirty="0" err="1">
                <a:latin typeface="Montserrat" panose="00000500000000000000" pitchFamily="2" charset="0"/>
              </a:rPr>
              <a:t>Nền</a:t>
            </a:r>
            <a:r>
              <a:rPr lang="en-US" sz="2800" b="1" dirty="0">
                <a:latin typeface="Montserrat" panose="00000500000000000000" pitchFamily="2" charset="0"/>
              </a:rPr>
              <a:t> </a:t>
            </a:r>
            <a:r>
              <a:rPr lang="en-US" sz="2800" b="1" dirty="0" err="1">
                <a:latin typeface="Montserrat" panose="00000500000000000000" pitchFamily="2" charset="0"/>
              </a:rPr>
              <a:t>tảng</a:t>
            </a:r>
            <a:r>
              <a:rPr lang="en-US" sz="2800" b="1" dirty="0">
                <a:latin typeface="Montserrat" panose="00000500000000000000" pitchFamily="2" charset="0"/>
              </a:rPr>
              <a:t> </a:t>
            </a:r>
            <a:r>
              <a:rPr lang="en-US" sz="2800" b="1" dirty="0" err="1">
                <a:latin typeface="Montserrat" panose="00000500000000000000" pitchFamily="2" charset="0"/>
              </a:rPr>
              <a:t>đọc</a:t>
            </a:r>
            <a:r>
              <a:rPr lang="en-US" sz="2800" b="1" dirty="0">
                <a:latin typeface="Montserrat" panose="00000500000000000000" pitchFamily="2" charset="0"/>
              </a:rPr>
              <a:t> </a:t>
            </a:r>
            <a:r>
              <a:rPr lang="en-US" sz="2800" b="1" dirty="0" err="1">
                <a:latin typeface="Montserrat" panose="00000500000000000000" pitchFamily="2" charset="0"/>
              </a:rPr>
              <a:t>và</a:t>
            </a:r>
            <a:r>
              <a:rPr lang="en-US" sz="2800" b="1" dirty="0">
                <a:latin typeface="Montserrat" panose="00000500000000000000" pitchFamily="2" charset="0"/>
              </a:rPr>
              <a:t> </a:t>
            </a:r>
            <a:r>
              <a:rPr lang="en-US" sz="2800" b="1" dirty="0" err="1">
                <a:latin typeface="Montserrat" panose="00000500000000000000" pitchFamily="2" charset="0"/>
              </a:rPr>
              <a:t>nghe</a:t>
            </a:r>
            <a:r>
              <a:rPr lang="en-US" sz="2800" b="1" dirty="0">
                <a:latin typeface="Montserrat" panose="00000500000000000000" pitchFamily="2" charset="0"/>
              </a:rPr>
              <a:t> </a:t>
            </a:r>
            <a:r>
              <a:rPr lang="en-US" sz="2800" b="1" dirty="0" err="1">
                <a:latin typeface="Montserrat" panose="00000500000000000000" pitchFamily="2" charset="0"/>
              </a:rPr>
              <a:t>sách</a:t>
            </a:r>
            <a:r>
              <a:rPr lang="en-US" sz="2800" b="1" dirty="0">
                <a:latin typeface="Montserrat" panose="00000500000000000000" pitchFamily="2" charset="0"/>
              </a:rPr>
              <a:t> </a:t>
            </a:r>
            <a:r>
              <a:rPr lang="en-US" sz="2800" b="1" dirty="0" err="1">
                <a:latin typeface="Montserrat" panose="00000500000000000000" pitchFamily="2" charset="0"/>
              </a:rPr>
              <a:t>của</a:t>
            </a:r>
            <a:r>
              <a:rPr lang="en-US" sz="2800" b="1" dirty="0">
                <a:latin typeface="Montserrat" panose="00000500000000000000" pitchFamily="2" charset="0"/>
              </a:rPr>
              <a:t> </a:t>
            </a:r>
            <a:r>
              <a:rPr lang="en-US" sz="2800" b="1" dirty="0" err="1">
                <a:latin typeface="Montserrat" panose="00000500000000000000" pitchFamily="2" charset="0"/>
              </a:rPr>
              <a:t>người</a:t>
            </a:r>
            <a:r>
              <a:rPr lang="en-US" sz="2800" b="1" dirty="0">
                <a:latin typeface="Montserrat" panose="00000500000000000000" pitchFamily="2" charset="0"/>
              </a:rPr>
              <a:t> </a:t>
            </a:r>
            <a:r>
              <a:rPr lang="en-US" sz="2800" b="1" dirty="0" err="1">
                <a:latin typeface="Montserrat" panose="00000500000000000000" pitchFamily="2" charset="0"/>
              </a:rPr>
              <a:t>Việt</a:t>
            </a:r>
            <a:r>
              <a:rPr lang="en-US" sz="2800" b="1" dirty="0">
                <a:latin typeface="Montserrat" panose="00000500000000000000" pitchFamily="2" charset="0"/>
              </a:rPr>
              <a:t> </a:t>
            </a:r>
          </a:p>
        </p:txBody>
      </p:sp>
      <p:pic>
        <p:nvPicPr>
          <p:cNvPr id="6" name="Picture 5" descr="Graphical user interface, text, application&#10;&#10;Description automatically generated">
            <a:extLst>
              <a:ext uri="{FF2B5EF4-FFF2-40B4-BE49-F238E27FC236}">
                <a16:creationId xmlns:a16="http://schemas.microsoft.com/office/drawing/2014/main" id="{ADFE1540-9C1A-2583-EA6A-6EDABBDE61FF}"/>
              </a:ext>
            </a:extLst>
          </p:cNvPr>
          <p:cNvPicPr>
            <a:picLocks noChangeAspect="1"/>
          </p:cNvPicPr>
          <p:nvPr/>
        </p:nvPicPr>
        <p:blipFill>
          <a:blip r:embed="rId3"/>
          <a:stretch>
            <a:fillRect/>
          </a:stretch>
        </p:blipFill>
        <p:spPr>
          <a:xfrm>
            <a:off x="0" y="0"/>
            <a:ext cx="2886997" cy="5143500"/>
          </a:xfrm>
          <a:prstGeom prst="rect">
            <a:avLst/>
          </a:prstGeom>
        </p:spPr>
      </p:pic>
      <p:sp>
        <p:nvSpPr>
          <p:cNvPr id="7" name="Title 1">
            <a:extLst>
              <a:ext uri="{FF2B5EF4-FFF2-40B4-BE49-F238E27FC236}">
                <a16:creationId xmlns:a16="http://schemas.microsoft.com/office/drawing/2014/main" id="{20618A2B-5512-5157-FA20-14F304759BEB}"/>
              </a:ext>
            </a:extLst>
          </p:cNvPr>
          <p:cNvSpPr txBox="1">
            <a:spLocks/>
          </p:cNvSpPr>
          <p:nvPr/>
        </p:nvSpPr>
        <p:spPr>
          <a:xfrm>
            <a:off x="3096072" y="2046010"/>
            <a:ext cx="5975099" cy="212947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2000" dirty="0">
                <a:latin typeface="Montserrat" panose="00000500000000000000" pitchFamily="2" charset="0"/>
              </a:rPr>
              <a:t>Với hàng ngàn đầu sách tóm </a:t>
            </a:r>
            <a:r>
              <a:rPr lang="vi-VN" sz="2000">
                <a:latin typeface="Montserrat" panose="00000500000000000000" pitchFamily="2" charset="0"/>
              </a:rPr>
              <a:t>tắt </a:t>
            </a:r>
            <a:r>
              <a:rPr lang="en-US" sz="2000">
                <a:latin typeface="Montserrat" panose="00000500000000000000" pitchFamily="2" charset="0"/>
              </a:rPr>
              <a:t/>
            </a:r>
            <a:br>
              <a:rPr lang="en-US" sz="2000">
                <a:latin typeface="Montserrat" panose="00000500000000000000" pitchFamily="2" charset="0"/>
              </a:rPr>
            </a:br>
            <a:r>
              <a:rPr lang="vi-VN" sz="2000">
                <a:latin typeface="Montserrat" panose="00000500000000000000" pitchFamily="2" charset="0"/>
              </a:rPr>
              <a:t>được</a:t>
            </a:r>
            <a:r>
              <a:rPr lang="en-US" sz="2000">
                <a:latin typeface="Montserrat" panose="00000500000000000000" pitchFamily="2" charset="0"/>
              </a:rPr>
              <a:t> </a:t>
            </a:r>
            <a:r>
              <a:rPr lang="vi-VN" sz="2000">
                <a:latin typeface="Montserrat" panose="00000500000000000000" pitchFamily="2" charset="0"/>
              </a:rPr>
              <a:t>cập </a:t>
            </a:r>
            <a:r>
              <a:rPr lang="vi-VN" sz="2000" dirty="0">
                <a:latin typeface="Montserrat" panose="00000500000000000000" pitchFamily="2" charset="0"/>
              </a:rPr>
              <a:t>nhật mỗi ngày tại </a:t>
            </a:r>
            <a:r>
              <a:rPr lang="vi-VN" sz="2000" b="1" dirty="0">
                <a:solidFill>
                  <a:srgbClr val="48FFA2"/>
                </a:solidFill>
                <a:latin typeface="Montserrat" panose="00000500000000000000" pitchFamily="2" charset="0"/>
              </a:rPr>
              <a:t>REAVOL</a:t>
            </a:r>
            <a:r>
              <a:rPr lang="vi-VN" sz="2000" dirty="0">
                <a:latin typeface="Montserrat" panose="00000500000000000000" pitchFamily="2" charset="0"/>
              </a:rPr>
              <a:t>, </a:t>
            </a:r>
            <a:r>
              <a:rPr lang="en-US" sz="2000" dirty="0">
                <a:latin typeface="Montserrat" panose="00000500000000000000" pitchFamily="2" charset="0"/>
              </a:rPr>
              <a:t>             </a:t>
            </a:r>
            <a:r>
              <a:rPr lang="vi-VN" sz="2000" dirty="0">
                <a:latin typeface="Montserrat" panose="00000500000000000000" pitchFamily="2" charset="0"/>
              </a:rPr>
              <a:t>người dùng có thể tiết kiệm 80</a:t>
            </a:r>
            <a:r>
              <a:rPr lang="vi-VN" sz="2000">
                <a:latin typeface="Montserrat" panose="00000500000000000000" pitchFamily="2" charset="0"/>
              </a:rPr>
              <a:t>% thời gian </a:t>
            </a:r>
            <a:r>
              <a:rPr lang="en-US" sz="2000">
                <a:latin typeface="Montserrat" panose="00000500000000000000" pitchFamily="2" charset="0"/>
              </a:rPr>
              <a:t/>
            </a:r>
            <a:br>
              <a:rPr lang="en-US" sz="2000">
                <a:latin typeface="Montserrat" panose="00000500000000000000" pitchFamily="2" charset="0"/>
              </a:rPr>
            </a:br>
            <a:r>
              <a:rPr lang="vi-VN" sz="2000">
                <a:latin typeface="Montserrat" panose="00000500000000000000" pitchFamily="2" charset="0"/>
              </a:rPr>
              <a:t>so</a:t>
            </a:r>
            <a:r>
              <a:rPr lang="en-US" sz="2000">
                <a:latin typeface="Montserrat" panose="00000500000000000000" pitchFamily="2" charset="0"/>
              </a:rPr>
              <a:t> </a:t>
            </a:r>
            <a:r>
              <a:rPr lang="vi-VN" sz="2000">
                <a:latin typeface="Montserrat" panose="00000500000000000000" pitchFamily="2" charset="0"/>
              </a:rPr>
              <a:t>với </a:t>
            </a:r>
            <a:r>
              <a:rPr lang="vi-VN" sz="2000" dirty="0">
                <a:latin typeface="Montserrat" panose="00000500000000000000" pitchFamily="2" charset="0"/>
              </a:rPr>
              <a:t>việc đọc </a:t>
            </a:r>
            <a:r>
              <a:rPr lang="vi-VN" sz="2000">
                <a:latin typeface="Montserrat" panose="00000500000000000000" pitchFamily="2" charset="0"/>
              </a:rPr>
              <a:t>một cuốn </a:t>
            </a:r>
            <a:r>
              <a:rPr lang="vi-VN" sz="2000" dirty="0">
                <a:latin typeface="Montserrat" panose="00000500000000000000" pitchFamily="2" charset="0"/>
              </a:rPr>
              <a:t>sách thông thường.</a:t>
            </a:r>
            <a:endParaRPr lang="en-US" sz="2000" dirty="0">
              <a:latin typeface="Montserrat" panose="00000500000000000000" pitchFamily="2" charset="0"/>
            </a:endParaRPr>
          </a:p>
        </p:txBody>
      </p:sp>
      <p:cxnSp>
        <p:nvCxnSpPr>
          <p:cNvPr id="9" name="Straight Connector 8">
            <a:extLst>
              <a:ext uri="{FF2B5EF4-FFF2-40B4-BE49-F238E27FC236}">
                <a16:creationId xmlns:a16="http://schemas.microsoft.com/office/drawing/2014/main" id="{BD0EBF88-0F7C-36A1-F8E7-7B96AB0FC699}"/>
              </a:ext>
            </a:extLst>
          </p:cNvPr>
          <p:cNvCxnSpPr>
            <a:cxnSpLocks/>
          </p:cNvCxnSpPr>
          <p:nvPr/>
        </p:nvCxnSpPr>
        <p:spPr>
          <a:xfrm flipH="1">
            <a:off x="7748336" y="3795104"/>
            <a:ext cx="1457539" cy="1424023"/>
          </a:xfrm>
          <a:prstGeom prst="line">
            <a:avLst/>
          </a:prstGeom>
          <a:ln w="57150">
            <a:solidFill>
              <a:srgbClr val="ECEDED"/>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E46D83B-FE8A-E126-F738-E8D23A5701CF}"/>
              </a:ext>
            </a:extLst>
          </p:cNvPr>
          <p:cNvCxnSpPr>
            <a:cxnSpLocks/>
          </p:cNvCxnSpPr>
          <p:nvPr/>
        </p:nvCxnSpPr>
        <p:spPr>
          <a:xfrm flipH="1">
            <a:off x="7975218" y="4008235"/>
            <a:ext cx="1173916" cy="1146922"/>
          </a:xfrm>
          <a:prstGeom prst="line">
            <a:avLst/>
          </a:prstGeom>
          <a:ln w="19050">
            <a:solidFill>
              <a:srgbClr val="0D243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DA2D7C0-800B-DF7E-BE79-E08637A34B5F}"/>
              </a:ext>
            </a:extLst>
          </p:cNvPr>
          <p:cNvCxnSpPr>
            <a:cxnSpLocks/>
          </p:cNvCxnSpPr>
          <p:nvPr/>
        </p:nvCxnSpPr>
        <p:spPr>
          <a:xfrm flipH="1">
            <a:off x="8047246" y="4083623"/>
            <a:ext cx="1096754" cy="1071534"/>
          </a:xfrm>
          <a:prstGeom prst="line">
            <a:avLst/>
          </a:prstGeom>
          <a:ln w="19050">
            <a:solidFill>
              <a:srgbClr val="0D2432"/>
            </a:solidFill>
          </a:ln>
        </p:spPr>
        <p:style>
          <a:lnRef idx="1">
            <a:schemeClr val="accent1"/>
          </a:lnRef>
          <a:fillRef idx="0">
            <a:schemeClr val="accent1"/>
          </a:fillRef>
          <a:effectRef idx="0">
            <a:schemeClr val="accent1"/>
          </a:effectRef>
          <a:fontRef idx="minor">
            <a:schemeClr val="tx1"/>
          </a:fontRef>
        </p:style>
      </p:cxnSp>
      <p:sp>
        <p:nvSpPr>
          <p:cNvPr id="8" name="Slide Number Placeholder 3">
            <a:extLst>
              <a:ext uri="{FF2B5EF4-FFF2-40B4-BE49-F238E27FC236}">
                <a16:creationId xmlns:a16="http://schemas.microsoft.com/office/drawing/2014/main" id="{16628DF3-E6C9-7D84-85E0-19C23A1653AC}"/>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51</a:t>
            </a:fld>
            <a:endParaRPr lang="x-none" sz="1000">
              <a:solidFill>
                <a:schemeClr val="tx1">
                  <a:lumMod val="50000"/>
                </a:schemeClr>
              </a:solidFill>
            </a:endParaRPr>
          </a:p>
        </p:txBody>
      </p:sp>
      <p:sp>
        <p:nvSpPr>
          <p:cNvPr id="10" name="Google Shape;941;g11e46ec54ed_1_3016">
            <a:extLst>
              <a:ext uri="{FF2B5EF4-FFF2-40B4-BE49-F238E27FC236}">
                <a16:creationId xmlns:a16="http://schemas.microsoft.com/office/drawing/2014/main" id="{A7326EBD-B14D-7637-08DC-D58BAEA9C8E5}"/>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39359787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3D0E7D2-49EF-8DC2-030E-500E64C68125}"/>
              </a:ext>
            </a:extLst>
          </p:cNvPr>
          <p:cNvSpPr txBox="1">
            <a:spLocks/>
          </p:cNvSpPr>
          <p:nvPr/>
        </p:nvSpPr>
        <p:spPr>
          <a:xfrm>
            <a:off x="3028728" y="230233"/>
            <a:ext cx="5266661"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800" b="1" dirty="0" err="1">
                <a:latin typeface="Montserrat" panose="00000500000000000000" pitchFamily="2" charset="0"/>
              </a:rPr>
              <a:t>Nền</a:t>
            </a:r>
            <a:r>
              <a:rPr lang="en-US" sz="2800" b="1" dirty="0">
                <a:latin typeface="Montserrat" panose="00000500000000000000" pitchFamily="2" charset="0"/>
              </a:rPr>
              <a:t> </a:t>
            </a:r>
            <a:r>
              <a:rPr lang="en-US" sz="2800" b="1" dirty="0" err="1">
                <a:latin typeface="Montserrat" panose="00000500000000000000" pitchFamily="2" charset="0"/>
              </a:rPr>
              <a:t>tảng</a:t>
            </a:r>
            <a:r>
              <a:rPr lang="en-US" sz="2800" b="1" dirty="0">
                <a:latin typeface="Montserrat" panose="00000500000000000000" pitchFamily="2" charset="0"/>
              </a:rPr>
              <a:t> </a:t>
            </a:r>
            <a:r>
              <a:rPr lang="en-US" sz="2800" b="1" dirty="0">
                <a:solidFill>
                  <a:srgbClr val="48FFA2"/>
                </a:solidFill>
                <a:latin typeface="Montserrat" panose="00000500000000000000" pitchFamily="2" charset="0"/>
              </a:rPr>
              <a:t>REAVOL</a:t>
            </a:r>
            <a:endParaRPr lang="en-US" sz="2800" b="1" dirty="0">
              <a:latin typeface="Montserrat" panose="00000500000000000000" pitchFamily="2" charset="0"/>
            </a:endParaRPr>
          </a:p>
        </p:txBody>
      </p:sp>
      <p:sp>
        <p:nvSpPr>
          <p:cNvPr id="7" name="Title 1">
            <a:extLst>
              <a:ext uri="{FF2B5EF4-FFF2-40B4-BE49-F238E27FC236}">
                <a16:creationId xmlns:a16="http://schemas.microsoft.com/office/drawing/2014/main" id="{20618A2B-5512-5157-FA20-14F304759BEB}"/>
              </a:ext>
            </a:extLst>
          </p:cNvPr>
          <p:cNvSpPr txBox="1">
            <a:spLocks/>
          </p:cNvSpPr>
          <p:nvPr/>
        </p:nvSpPr>
        <p:spPr>
          <a:xfrm>
            <a:off x="2826283" y="1595260"/>
            <a:ext cx="2886997"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en-US" sz="1600" i="1" dirty="0">
                <a:latin typeface="Montserrat" panose="00000500000000000000" pitchFamily="2" charset="0"/>
              </a:rPr>
              <a:t>Nghe </a:t>
            </a:r>
            <a:r>
              <a:rPr lang="en-US" sz="1600" i="1" dirty="0" err="1">
                <a:latin typeface="Montserrat" panose="00000500000000000000" pitchFamily="2" charset="0"/>
              </a:rPr>
              <a:t>sách</a:t>
            </a:r>
            <a:r>
              <a:rPr lang="en-US" sz="1600" i="1" dirty="0">
                <a:latin typeface="Montserrat" panose="00000500000000000000" pitchFamily="2" charset="0"/>
              </a:rPr>
              <a:t> hay </a:t>
            </a:r>
            <a:r>
              <a:rPr lang="en-US" sz="1600" i="1" dirty="0" err="1">
                <a:latin typeface="Montserrat" panose="00000500000000000000" pitchFamily="2" charset="0"/>
              </a:rPr>
              <a:t>mỗi</a:t>
            </a:r>
            <a:r>
              <a:rPr lang="en-US" sz="1600" i="1" dirty="0">
                <a:latin typeface="Montserrat" panose="00000500000000000000" pitchFamily="2" charset="0"/>
              </a:rPr>
              <a:t> </a:t>
            </a:r>
            <a:r>
              <a:rPr lang="en-US" sz="1600" i="1" dirty="0" err="1">
                <a:latin typeface="Montserrat" panose="00000500000000000000" pitchFamily="2" charset="0"/>
              </a:rPr>
              <a:t>ngày</a:t>
            </a:r>
            <a:endParaRPr lang="en-US" sz="1600" i="1" dirty="0">
              <a:latin typeface="Montserrat" panose="00000500000000000000" pitchFamily="2" charset="0"/>
            </a:endParaRPr>
          </a:p>
        </p:txBody>
      </p:sp>
      <p:cxnSp>
        <p:nvCxnSpPr>
          <p:cNvPr id="9" name="Straight Connector 8">
            <a:extLst>
              <a:ext uri="{FF2B5EF4-FFF2-40B4-BE49-F238E27FC236}">
                <a16:creationId xmlns:a16="http://schemas.microsoft.com/office/drawing/2014/main" id="{BD0EBF88-0F7C-36A1-F8E7-7B96AB0FC699}"/>
              </a:ext>
            </a:extLst>
          </p:cNvPr>
          <p:cNvCxnSpPr>
            <a:cxnSpLocks/>
          </p:cNvCxnSpPr>
          <p:nvPr/>
        </p:nvCxnSpPr>
        <p:spPr>
          <a:xfrm flipH="1">
            <a:off x="7748336" y="3795104"/>
            <a:ext cx="1457539" cy="1424023"/>
          </a:xfrm>
          <a:prstGeom prst="line">
            <a:avLst/>
          </a:prstGeom>
          <a:ln w="57150">
            <a:solidFill>
              <a:srgbClr val="ECEDED"/>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E46D83B-FE8A-E126-F738-E8D23A5701CF}"/>
              </a:ext>
            </a:extLst>
          </p:cNvPr>
          <p:cNvCxnSpPr>
            <a:cxnSpLocks/>
          </p:cNvCxnSpPr>
          <p:nvPr/>
        </p:nvCxnSpPr>
        <p:spPr>
          <a:xfrm flipH="1">
            <a:off x="7975218" y="4008235"/>
            <a:ext cx="1173916" cy="1146922"/>
          </a:xfrm>
          <a:prstGeom prst="line">
            <a:avLst/>
          </a:prstGeom>
          <a:ln w="19050">
            <a:solidFill>
              <a:srgbClr val="0D243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DA2D7C0-800B-DF7E-BE79-E08637A34B5F}"/>
              </a:ext>
            </a:extLst>
          </p:cNvPr>
          <p:cNvCxnSpPr>
            <a:cxnSpLocks/>
          </p:cNvCxnSpPr>
          <p:nvPr/>
        </p:nvCxnSpPr>
        <p:spPr>
          <a:xfrm flipH="1">
            <a:off x="8047246" y="4083623"/>
            <a:ext cx="1096754" cy="1071534"/>
          </a:xfrm>
          <a:prstGeom prst="line">
            <a:avLst/>
          </a:prstGeom>
          <a:ln w="19050">
            <a:solidFill>
              <a:srgbClr val="0D2432"/>
            </a:solidFill>
          </a:ln>
        </p:spPr>
        <p:style>
          <a:lnRef idx="1">
            <a:schemeClr val="accent1"/>
          </a:lnRef>
          <a:fillRef idx="0">
            <a:schemeClr val="accent1"/>
          </a:fillRef>
          <a:effectRef idx="0">
            <a:schemeClr val="accent1"/>
          </a:effectRef>
          <a:fontRef idx="minor">
            <a:schemeClr val="tx1"/>
          </a:fontRef>
        </p:style>
      </p:cxnSp>
      <p:pic>
        <p:nvPicPr>
          <p:cNvPr id="3" name="Picture 2" descr="Graphical user interface, application&#10;&#10;Description automatically generated">
            <a:extLst>
              <a:ext uri="{FF2B5EF4-FFF2-40B4-BE49-F238E27FC236}">
                <a16:creationId xmlns:a16="http://schemas.microsoft.com/office/drawing/2014/main" id="{BBE579F8-085A-20E9-F18C-B4354F55BBF0}"/>
              </a:ext>
            </a:extLst>
          </p:cNvPr>
          <p:cNvPicPr>
            <a:picLocks noChangeAspect="1"/>
          </p:cNvPicPr>
          <p:nvPr/>
        </p:nvPicPr>
        <p:blipFill>
          <a:blip r:embed="rId3"/>
          <a:stretch>
            <a:fillRect/>
          </a:stretch>
        </p:blipFill>
        <p:spPr>
          <a:xfrm>
            <a:off x="0" y="0"/>
            <a:ext cx="2886997" cy="5143500"/>
          </a:xfrm>
          <a:prstGeom prst="rect">
            <a:avLst/>
          </a:prstGeom>
        </p:spPr>
      </p:pic>
      <p:sp>
        <p:nvSpPr>
          <p:cNvPr id="10" name="Title 1">
            <a:extLst>
              <a:ext uri="{FF2B5EF4-FFF2-40B4-BE49-F238E27FC236}">
                <a16:creationId xmlns:a16="http://schemas.microsoft.com/office/drawing/2014/main" id="{95BF6D62-4E92-E081-974D-EE9406A8032C}"/>
              </a:ext>
            </a:extLst>
          </p:cNvPr>
          <p:cNvSpPr txBox="1">
            <a:spLocks/>
          </p:cNvSpPr>
          <p:nvPr/>
        </p:nvSpPr>
        <p:spPr>
          <a:xfrm>
            <a:off x="3028729" y="1166896"/>
            <a:ext cx="5266661"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000" b="1" dirty="0" err="1">
                <a:latin typeface="Montserrat" panose="00000500000000000000" pitchFamily="2" charset="0"/>
              </a:rPr>
              <a:t>Tính</a:t>
            </a:r>
            <a:r>
              <a:rPr lang="en-US" sz="2000" b="1" dirty="0">
                <a:latin typeface="Montserrat" panose="00000500000000000000" pitchFamily="2" charset="0"/>
              </a:rPr>
              <a:t> </a:t>
            </a:r>
            <a:r>
              <a:rPr lang="en-US" sz="2000" b="1" dirty="0" err="1">
                <a:latin typeface="Montserrat" panose="00000500000000000000" pitchFamily="2" charset="0"/>
              </a:rPr>
              <a:t>năng</a:t>
            </a:r>
            <a:r>
              <a:rPr lang="en-US" sz="2000" b="1" dirty="0">
                <a:latin typeface="Montserrat" panose="00000500000000000000" pitchFamily="2" charset="0"/>
              </a:rPr>
              <a:t> </a:t>
            </a:r>
            <a:r>
              <a:rPr lang="en-US" sz="2000" b="1" dirty="0" err="1">
                <a:latin typeface="Montserrat" panose="00000500000000000000" pitchFamily="2" charset="0"/>
              </a:rPr>
              <a:t>nổi</a:t>
            </a:r>
            <a:r>
              <a:rPr lang="en-US" sz="2000" b="1" dirty="0">
                <a:latin typeface="Montserrat" panose="00000500000000000000" pitchFamily="2" charset="0"/>
              </a:rPr>
              <a:t> </a:t>
            </a:r>
            <a:r>
              <a:rPr lang="en-US" sz="2000" b="1" dirty="0" err="1">
                <a:latin typeface="Montserrat" panose="00000500000000000000" pitchFamily="2" charset="0"/>
              </a:rPr>
              <a:t>bật</a:t>
            </a:r>
            <a:endParaRPr lang="en-US" sz="2000" b="1" dirty="0">
              <a:latin typeface="Montserrat" panose="00000500000000000000" pitchFamily="2" charset="0"/>
            </a:endParaRPr>
          </a:p>
        </p:txBody>
      </p:sp>
      <p:sp>
        <p:nvSpPr>
          <p:cNvPr id="11" name="Title 1">
            <a:extLst>
              <a:ext uri="{FF2B5EF4-FFF2-40B4-BE49-F238E27FC236}">
                <a16:creationId xmlns:a16="http://schemas.microsoft.com/office/drawing/2014/main" id="{95267CE2-D0E7-BB08-176C-720156D6878D}"/>
              </a:ext>
            </a:extLst>
          </p:cNvPr>
          <p:cNvSpPr txBox="1">
            <a:spLocks/>
          </p:cNvSpPr>
          <p:nvPr/>
        </p:nvSpPr>
        <p:spPr>
          <a:xfrm>
            <a:off x="5963605" y="1776760"/>
            <a:ext cx="3242270"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i="1" dirty="0">
                <a:latin typeface="Montserrat" panose="00000500000000000000" pitchFamily="2" charset="0"/>
              </a:rPr>
              <a:t>Chia </a:t>
            </a:r>
            <a:r>
              <a:rPr lang="en-US" sz="1600" i="1" dirty="0" err="1">
                <a:latin typeface="Montserrat" panose="00000500000000000000" pitchFamily="2" charset="0"/>
              </a:rPr>
              <a:t>sẻ</a:t>
            </a:r>
            <a:r>
              <a:rPr lang="en-US" sz="1600" i="1" dirty="0">
                <a:latin typeface="Montserrat" panose="00000500000000000000" pitchFamily="2" charset="0"/>
              </a:rPr>
              <a:t> </a:t>
            </a:r>
            <a:r>
              <a:rPr lang="en-US" sz="1600" i="1" dirty="0" err="1">
                <a:latin typeface="Montserrat" panose="00000500000000000000" pitchFamily="2" charset="0"/>
              </a:rPr>
              <a:t>câu</a:t>
            </a:r>
            <a:r>
              <a:rPr lang="en-US" sz="1600" i="1" dirty="0">
                <a:latin typeface="Montserrat" panose="00000500000000000000" pitchFamily="2" charset="0"/>
              </a:rPr>
              <a:t> </a:t>
            </a:r>
            <a:r>
              <a:rPr lang="en-US" sz="1600" i="1" dirty="0" err="1">
                <a:latin typeface="Montserrat" panose="00000500000000000000" pitchFamily="2" charset="0"/>
              </a:rPr>
              <a:t>chuyện</a:t>
            </a:r>
            <a:r>
              <a:rPr lang="en-US" sz="1600" i="1" dirty="0">
                <a:latin typeface="Montserrat" panose="00000500000000000000" pitchFamily="2" charset="0"/>
              </a:rPr>
              <a:t> </a:t>
            </a:r>
            <a:r>
              <a:rPr lang="en-US" sz="1600" i="1" dirty="0" err="1">
                <a:latin typeface="Montserrat" panose="00000500000000000000" pitchFamily="2" charset="0"/>
              </a:rPr>
              <a:t>cá</a:t>
            </a:r>
            <a:r>
              <a:rPr lang="en-US" sz="1600" i="1" dirty="0">
                <a:latin typeface="Montserrat" panose="00000500000000000000" pitchFamily="2" charset="0"/>
              </a:rPr>
              <a:t> </a:t>
            </a:r>
            <a:r>
              <a:rPr lang="en-US" sz="1600" i="1" dirty="0" err="1">
                <a:latin typeface="Montserrat" panose="00000500000000000000" pitchFamily="2" charset="0"/>
              </a:rPr>
              <a:t>nhân</a:t>
            </a:r>
            <a:endParaRPr lang="en-US" sz="1600" i="1" dirty="0">
              <a:latin typeface="Montserrat" panose="00000500000000000000" pitchFamily="2" charset="0"/>
            </a:endParaRPr>
          </a:p>
        </p:txBody>
      </p:sp>
      <p:sp>
        <p:nvSpPr>
          <p:cNvPr id="14" name="Title 1">
            <a:extLst>
              <a:ext uri="{FF2B5EF4-FFF2-40B4-BE49-F238E27FC236}">
                <a16:creationId xmlns:a16="http://schemas.microsoft.com/office/drawing/2014/main" id="{4C3FF1D2-6030-57B5-C404-545BF4489470}"/>
              </a:ext>
            </a:extLst>
          </p:cNvPr>
          <p:cNvSpPr txBox="1">
            <a:spLocks/>
          </p:cNvSpPr>
          <p:nvPr/>
        </p:nvSpPr>
        <p:spPr>
          <a:xfrm>
            <a:off x="3083727" y="2023624"/>
            <a:ext cx="2629553"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en-US" sz="1600" i="1" dirty="0" err="1">
                <a:latin typeface="Montserrat" panose="00000500000000000000" pitchFamily="2" charset="0"/>
              </a:rPr>
              <a:t>Tủ</a:t>
            </a:r>
            <a:r>
              <a:rPr lang="en-US" sz="1600" i="1" dirty="0">
                <a:latin typeface="Montserrat" panose="00000500000000000000" pitchFamily="2" charset="0"/>
              </a:rPr>
              <a:t> </a:t>
            </a:r>
            <a:r>
              <a:rPr lang="en-US" sz="1600" i="1" dirty="0" err="1">
                <a:latin typeface="Montserrat" panose="00000500000000000000" pitchFamily="2" charset="0"/>
              </a:rPr>
              <a:t>sách</a:t>
            </a:r>
            <a:r>
              <a:rPr lang="en-US" sz="1600" i="1" dirty="0">
                <a:latin typeface="Montserrat" panose="00000500000000000000" pitchFamily="2" charset="0"/>
              </a:rPr>
              <a:t> </a:t>
            </a:r>
            <a:r>
              <a:rPr lang="en-US" sz="1600" i="1" dirty="0" err="1">
                <a:latin typeface="Montserrat" panose="00000500000000000000" pitchFamily="2" charset="0"/>
              </a:rPr>
              <a:t>doanh</a:t>
            </a:r>
            <a:r>
              <a:rPr lang="en-US" sz="1600" i="1" dirty="0">
                <a:latin typeface="Montserrat" panose="00000500000000000000" pitchFamily="2" charset="0"/>
              </a:rPr>
              <a:t> </a:t>
            </a:r>
            <a:r>
              <a:rPr lang="en-US" sz="1600" i="1" dirty="0" err="1">
                <a:latin typeface="Montserrat" panose="00000500000000000000" pitchFamily="2" charset="0"/>
              </a:rPr>
              <a:t>nghiệp</a:t>
            </a:r>
            <a:endParaRPr lang="en-US" sz="1600" i="1" dirty="0">
              <a:latin typeface="Montserrat" panose="00000500000000000000" pitchFamily="2" charset="0"/>
            </a:endParaRPr>
          </a:p>
        </p:txBody>
      </p:sp>
      <p:sp>
        <p:nvSpPr>
          <p:cNvPr id="15" name="Title 1">
            <a:extLst>
              <a:ext uri="{FF2B5EF4-FFF2-40B4-BE49-F238E27FC236}">
                <a16:creationId xmlns:a16="http://schemas.microsoft.com/office/drawing/2014/main" id="{CC3E0745-FFE1-46C8-6240-89C541CEBD25}"/>
              </a:ext>
            </a:extLst>
          </p:cNvPr>
          <p:cNvSpPr txBox="1">
            <a:spLocks/>
          </p:cNvSpPr>
          <p:nvPr/>
        </p:nvSpPr>
        <p:spPr>
          <a:xfrm>
            <a:off x="3083727" y="2460480"/>
            <a:ext cx="2629553"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en-US" sz="1600" i="1" dirty="0" err="1">
                <a:latin typeface="Montserrat" panose="00000500000000000000" pitchFamily="2" charset="0"/>
              </a:rPr>
              <a:t>Tủ</a:t>
            </a:r>
            <a:r>
              <a:rPr lang="en-US" sz="1600" i="1" dirty="0">
                <a:latin typeface="Montserrat" panose="00000500000000000000" pitchFamily="2" charset="0"/>
              </a:rPr>
              <a:t> </a:t>
            </a:r>
            <a:r>
              <a:rPr lang="en-US" sz="1600" i="1" dirty="0" err="1">
                <a:latin typeface="Montserrat" panose="00000500000000000000" pitchFamily="2" charset="0"/>
              </a:rPr>
              <a:t>sách</a:t>
            </a:r>
            <a:r>
              <a:rPr lang="en-US" sz="1600" i="1" dirty="0">
                <a:latin typeface="Montserrat" panose="00000500000000000000" pitchFamily="2" charset="0"/>
              </a:rPr>
              <a:t> </a:t>
            </a:r>
            <a:r>
              <a:rPr lang="en-US" sz="1600" i="1" dirty="0" err="1">
                <a:latin typeface="Montserrat" panose="00000500000000000000" pitchFamily="2" charset="0"/>
              </a:rPr>
              <a:t>địa</a:t>
            </a:r>
            <a:r>
              <a:rPr lang="en-US" sz="1600" i="1" dirty="0">
                <a:latin typeface="Montserrat" panose="00000500000000000000" pitchFamily="2" charset="0"/>
              </a:rPr>
              <a:t> </a:t>
            </a:r>
            <a:r>
              <a:rPr lang="en-US" sz="1600" i="1" dirty="0" err="1">
                <a:latin typeface="Montserrat" panose="00000500000000000000" pitchFamily="2" charset="0"/>
              </a:rPr>
              <a:t>phương</a:t>
            </a:r>
            <a:endParaRPr lang="en-US" sz="1600" i="1" dirty="0">
              <a:latin typeface="Montserrat" panose="00000500000000000000" pitchFamily="2" charset="0"/>
            </a:endParaRPr>
          </a:p>
        </p:txBody>
      </p:sp>
      <p:sp>
        <p:nvSpPr>
          <p:cNvPr id="16" name="Title 1">
            <a:extLst>
              <a:ext uri="{FF2B5EF4-FFF2-40B4-BE49-F238E27FC236}">
                <a16:creationId xmlns:a16="http://schemas.microsoft.com/office/drawing/2014/main" id="{40109AEA-7339-F8A4-C359-B5BFF9DCB868}"/>
              </a:ext>
            </a:extLst>
          </p:cNvPr>
          <p:cNvSpPr txBox="1">
            <a:spLocks/>
          </p:cNvSpPr>
          <p:nvPr/>
        </p:nvSpPr>
        <p:spPr>
          <a:xfrm>
            <a:off x="5963603" y="2205124"/>
            <a:ext cx="1820517"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i="1" dirty="0" err="1">
                <a:latin typeface="Montserrat" panose="00000500000000000000" pitchFamily="2" charset="0"/>
              </a:rPr>
              <a:t>Tủ</a:t>
            </a:r>
            <a:r>
              <a:rPr lang="en-US" sz="1600" i="1" dirty="0">
                <a:latin typeface="Montserrat" panose="00000500000000000000" pitchFamily="2" charset="0"/>
              </a:rPr>
              <a:t> </a:t>
            </a:r>
            <a:r>
              <a:rPr lang="en-US" sz="1600" i="1" dirty="0" err="1">
                <a:latin typeface="Montserrat" panose="00000500000000000000" pitchFamily="2" charset="0"/>
              </a:rPr>
              <a:t>sách</a:t>
            </a:r>
            <a:r>
              <a:rPr lang="en-US" sz="1600" i="1" dirty="0">
                <a:latin typeface="Montserrat" panose="00000500000000000000" pitchFamily="2" charset="0"/>
              </a:rPr>
              <a:t> </a:t>
            </a:r>
            <a:r>
              <a:rPr lang="en-US" sz="1600" i="1" dirty="0" err="1">
                <a:latin typeface="Montserrat" panose="00000500000000000000" pitchFamily="2" charset="0"/>
              </a:rPr>
              <a:t>cho</a:t>
            </a:r>
            <a:r>
              <a:rPr lang="en-US" sz="1600" i="1" dirty="0">
                <a:latin typeface="Montserrat" panose="00000500000000000000" pitchFamily="2" charset="0"/>
              </a:rPr>
              <a:t> </a:t>
            </a:r>
            <a:r>
              <a:rPr lang="en-US" sz="1600" i="1" dirty="0" err="1">
                <a:latin typeface="Montserrat" panose="00000500000000000000" pitchFamily="2" charset="0"/>
              </a:rPr>
              <a:t>bé</a:t>
            </a:r>
            <a:endParaRPr lang="en-US" sz="1600" i="1" dirty="0">
              <a:latin typeface="Montserrat" panose="00000500000000000000" pitchFamily="2" charset="0"/>
            </a:endParaRPr>
          </a:p>
        </p:txBody>
      </p:sp>
      <p:sp>
        <p:nvSpPr>
          <p:cNvPr id="17" name="Title 1">
            <a:extLst>
              <a:ext uri="{FF2B5EF4-FFF2-40B4-BE49-F238E27FC236}">
                <a16:creationId xmlns:a16="http://schemas.microsoft.com/office/drawing/2014/main" id="{3277CA0D-0EBC-2B00-4353-2CE51288D92D}"/>
              </a:ext>
            </a:extLst>
          </p:cNvPr>
          <p:cNvSpPr txBox="1">
            <a:spLocks/>
          </p:cNvSpPr>
          <p:nvPr/>
        </p:nvSpPr>
        <p:spPr>
          <a:xfrm>
            <a:off x="5963603" y="2641980"/>
            <a:ext cx="1524885"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i="1" dirty="0" err="1">
                <a:latin typeface="Montserrat" panose="00000500000000000000" pitchFamily="2" charset="0"/>
              </a:rPr>
              <a:t>Số</a:t>
            </a:r>
            <a:r>
              <a:rPr lang="en-US" sz="1600" i="1" dirty="0">
                <a:latin typeface="Montserrat" panose="00000500000000000000" pitchFamily="2" charset="0"/>
              </a:rPr>
              <a:t> </a:t>
            </a:r>
            <a:r>
              <a:rPr lang="en-US" sz="1600" i="1" dirty="0" err="1">
                <a:latin typeface="Montserrat" panose="00000500000000000000" pitchFamily="2" charset="0"/>
              </a:rPr>
              <a:t>hóa</a:t>
            </a:r>
            <a:r>
              <a:rPr lang="en-US" sz="1600" i="1" dirty="0">
                <a:latin typeface="Montserrat" panose="00000500000000000000" pitchFamily="2" charset="0"/>
              </a:rPr>
              <a:t> </a:t>
            </a:r>
            <a:r>
              <a:rPr lang="en-US" sz="1600" i="1" dirty="0" err="1">
                <a:latin typeface="Montserrat" panose="00000500000000000000" pitchFamily="2" charset="0"/>
              </a:rPr>
              <a:t>sách</a:t>
            </a:r>
            <a:endParaRPr lang="en-US" sz="1600" i="1" dirty="0">
              <a:latin typeface="Montserrat" panose="00000500000000000000" pitchFamily="2" charset="0"/>
            </a:endParaRPr>
          </a:p>
        </p:txBody>
      </p:sp>
      <p:cxnSp>
        <p:nvCxnSpPr>
          <p:cNvPr id="19" name="Straight Connector 18">
            <a:extLst>
              <a:ext uri="{FF2B5EF4-FFF2-40B4-BE49-F238E27FC236}">
                <a16:creationId xmlns:a16="http://schemas.microsoft.com/office/drawing/2014/main" id="{A1FABE87-FF0A-5162-432E-0D909769DA45}"/>
              </a:ext>
            </a:extLst>
          </p:cNvPr>
          <p:cNvCxnSpPr>
            <a:cxnSpLocks/>
          </p:cNvCxnSpPr>
          <p:nvPr/>
        </p:nvCxnSpPr>
        <p:spPr>
          <a:xfrm flipH="1">
            <a:off x="5697501" y="1793146"/>
            <a:ext cx="281883" cy="0"/>
          </a:xfrm>
          <a:prstGeom prst="line">
            <a:avLst/>
          </a:prstGeom>
          <a:ln w="19050">
            <a:solidFill>
              <a:srgbClr val="0D243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8A8CF08-4AD6-190F-635F-6E911BB967FE}"/>
              </a:ext>
            </a:extLst>
          </p:cNvPr>
          <p:cNvCxnSpPr>
            <a:cxnSpLocks/>
          </p:cNvCxnSpPr>
          <p:nvPr/>
        </p:nvCxnSpPr>
        <p:spPr>
          <a:xfrm flipH="1">
            <a:off x="5697501" y="2303056"/>
            <a:ext cx="281883" cy="0"/>
          </a:xfrm>
          <a:prstGeom prst="line">
            <a:avLst/>
          </a:prstGeom>
          <a:ln w="19050">
            <a:solidFill>
              <a:srgbClr val="0D2432"/>
            </a:solidFill>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AFAA0C00-6421-5F15-04E5-76AC8FC3729E}"/>
              </a:ext>
            </a:extLst>
          </p:cNvPr>
          <p:cNvCxnSpPr>
            <a:cxnSpLocks/>
          </p:cNvCxnSpPr>
          <p:nvPr/>
        </p:nvCxnSpPr>
        <p:spPr>
          <a:xfrm flipV="1">
            <a:off x="5838443" y="1504510"/>
            <a:ext cx="0" cy="1500470"/>
          </a:xfrm>
          <a:prstGeom prst="straightConnector1">
            <a:avLst/>
          </a:prstGeom>
          <a:ln w="28575">
            <a:solidFill>
              <a:srgbClr val="48FFA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41498FC-F1F1-FE2E-C194-34EDC0277BFA}"/>
              </a:ext>
            </a:extLst>
          </p:cNvPr>
          <p:cNvCxnSpPr>
            <a:cxnSpLocks/>
          </p:cNvCxnSpPr>
          <p:nvPr/>
        </p:nvCxnSpPr>
        <p:spPr>
          <a:xfrm flipH="1">
            <a:off x="5713280" y="2037970"/>
            <a:ext cx="281883" cy="0"/>
          </a:xfrm>
          <a:prstGeom prst="line">
            <a:avLst/>
          </a:prstGeom>
          <a:ln w="19050">
            <a:solidFill>
              <a:srgbClr val="0D243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4AB0E9-3565-2E05-62B1-7D1294A9ED22}"/>
              </a:ext>
            </a:extLst>
          </p:cNvPr>
          <p:cNvCxnSpPr>
            <a:cxnSpLocks/>
          </p:cNvCxnSpPr>
          <p:nvPr/>
        </p:nvCxnSpPr>
        <p:spPr>
          <a:xfrm flipH="1">
            <a:off x="5713279" y="2568124"/>
            <a:ext cx="281883" cy="0"/>
          </a:xfrm>
          <a:prstGeom prst="line">
            <a:avLst/>
          </a:prstGeom>
          <a:ln w="19050">
            <a:solidFill>
              <a:srgbClr val="0D243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6F75BD6-2713-2BDB-C876-D5B8355B47F9}"/>
              </a:ext>
            </a:extLst>
          </p:cNvPr>
          <p:cNvCxnSpPr>
            <a:cxnSpLocks/>
          </p:cNvCxnSpPr>
          <p:nvPr/>
        </p:nvCxnSpPr>
        <p:spPr>
          <a:xfrm flipH="1">
            <a:off x="5662059" y="2823480"/>
            <a:ext cx="281883" cy="0"/>
          </a:xfrm>
          <a:prstGeom prst="line">
            <a:avLst/>
          </a:prstGeom>
          <a:ln w="19050">
            <a:solidFill>
              <a:srgbClr val="0D2432"/>
            </a:solidFill>
          </a:ln>
        </p:spPr>
        <p:style>
          <a:lnRef idx="1">
            <a:schemeClr val="accent1"/>
          </a:lnRef>
          <a:fillRef idx="0">
            <a:schemeClr val="accent1"/>
          </a:fillRef>
          <a:effectRef idx="0">
            <a:schemeClr val="accent1"/>
          </a:effectRef>
          <a:fontRef idx="minor">
            <a:schemeClr val="tx1"/>
          </a:fontRef>
        </p:style>
      </p:cxnSp>
      <p:sp>
        <p:nvSpPr>
          <p:cNvPr id="26" name="Title 1">
            <a:extLst>
              <a:ext uri="{FF2B5EF4-FFF2-40B4-BE49-F238E27FC236}">
                <a16:creationId xmlns:a16="http://schemas.microsoft.com/office/drawing/2014/main" id="{72AD48C7-75FD-6AA3-DE0B-BAF55744A87A}"/>
              </a:ext>
            </a:extLst>
          </p:cNvPr>
          <p:cNvSpPr txBox="1">
            <a:spLocks/>
          </p:cNvSpPr>
          <p:nvPr/>
        </p:nvSpPr>
        <p:spPr>
          <a:xfrm>
            <a:off x="3079948" y="3189972"/>
            <a:ext cx="1355957"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000" b="1" dirty="0" err="1">
                <a:latin typeface="Montserrat" panose="00000500000000000000" pitchFamily="2" charset="0"/>
              </a:rPr>
              <a:t>Ưu</a:t>
            </a:r>
            <a:r>
              <a:rPr lang="en-US" sz="2000" b="1" dirty="0">
                <a:latin typeface="Montserrat" panose="00000500000000000000" pitchFamily="2" charset="0"/>
              </a:rPr>
              <a:t> </a:t>
            </a:r>
            <a:r>
              <a:rPr lang="en-US" sz="2000" b="1" dirty="0" err="1">
                <a:latin typeface="Montserrat" panose="00000500000000000000" pitchFamily="2" charset="0"/>
              </a:rPr>
              <a:t>điểm</a:t>
            </a:r>
            <a:endParaRPr lang="en-US" sz="2000" b="1" dirty="0">
              <a:latin typeface="Montserrat" panose="00000500000000000000" pitchFamily="2" charset="0"/>
            </a:endParaRPr>
          </a:p>
        </p:txBody>
      </p:sp>
      <p:sp>
        <p:nvSpPr>
          <p:cNvPr id="27" name="Title 1">
            <a:extLst>
              <a:ext uri="{FF2B5EF4-FFF2-40B4-BE49-F238E27FC236}">
                <a16:creationId xmlns:a16="http://schemas.microsoft.com/office/drawing/2014/main" id="{3D5F5F03-945F-48BF-2125-3BA02C597869}"/>
              </a:ext>
            </a:extLst>
          </p:cNvPr>
          <p:cNvSpPr txBox="1">
            <a:spLocks/>
          </p:cNvSpPr>
          <p:nvPr/>
        </p:nvSpPr>
        <p:spPr>
          <a:xfrm>
            <a:off x="3235376" y="3737964"/>
            <a:ext cx="4924247"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i="1" dirty="0">
                <a:latin typeface="Montserrat" panose="00000500000000000000" pitchFamily="2" charset="0"/>
              </a:rPr>
              <a:t>+ </a:t>
            </a:r>
            <a:r>
              <a:rPr lang="en-US" sz="1600" i="1" dirty="0" err="1">
                <a:latin typeface="Montserrat" panose="00000500000000000000" pitchFamily="2" charset="0"/>
              </a:rPr>
              <a:t>Trải</a:t>
            </a:r>
            <a:r>
              <a:rPr lang="en-US" sz="1600" i="1" dirty="0">
                <a:latin typeface="Montserrat" panose="00000500000000000000" pitchFamily="2" charset="0"/>
              </a:rPr>
              <a:t> </a:t>
            </a:r>
            <a:r>
              <a:rPr lang="en-US" sz="1600" i="1" dirty="0" err="1">
                <a:latin typeface="Montserrat" panose="00000500000000000000" pitchFamily="2" charset="0"/>
              </a:rPr>
              <a:t>nghiệm</a:t>
            </a:r>
            <a:r>
              <a:rPr lang="en-US" sz="1600" i="1" dirty="0">
                <a:latin typeface="Montserrat" panose="00000500000000000000" pitchFamily="2" charset="0"/>
              </a:rPr>
              <a:t> </a:t>
            </a:r>
            <a:r>
              <a:rPr lang="en-US" sz="1600" i="1" dirty="0" err="1">
                <a:latin typeface="Montserrat" panose="00000500000000000000" pitchFamily="2" charset="0"/>
              </a:rPr>
              <a:t>với</a:t>
            </a:r>
            <a:r>
              <a:rPr lang="en-US" sz="1600" i="1" dirty="0">
                <a:latin typeface="Montserrat" panose="00000500000000000000" pitchFamily="2" charset="0"/>
              </a:rPr>
              <a:t> </a:t>
            </a:r>
            <a:r>
              <a:rPr lang="en-US" sz="1600" i="1" dirty="0" err="1">
                <a:latin typeface="Montserrat" panose="00000500000000000000" pitchFamily="2" charset="0"/>
              </a:rPr>
              <a:t>giao</a:t>
            </a:r>
            <a:r>
              <a:rPr lang="en-US" sz="1600" i="1" dirty="0">
                <a:latin typeface="Montserrat" panose="00000500000000000000" pitchFamily="2" charset="0"/>
              </a:rPr>
              <a:t> </a:t>
            </a:r>
            <a:r>
              <a:rPr lang="en-US" sz="1600" i="1" dirty="0" err="1">
                <a:latin typeface="Montserrat" panose="00000500000000000000" pitchFamily="2" charset="0"/>
              </a:rPr>
              <a:t>diện</a:t>
            </a:r>
            <a:r>
              <a:rPr lang="en-US" sz="1600" i="1" dirty="0">
                <a:latin typeface="Montserrat" panose="00000500000000000000" pitchFamily="2" charset="0"/>
              </a:rPr>
              <a:t> </a:t>
            </a:r>
            <a:r>
              <a:rPr lang="en-US" sz="1600" i="1" dirty="0" err="1">
                <a:latin typeface="Montserrat" panose="00000500000000000000" pitchFamily="2" charset="0"/>
              </a:rPr>
              <a:t>người</a:t>
            </a:r>
            <a:r>
              <a:rPr lang="en-US" sz="1600" i="1" dirty="0">
                <a:latin typeface="Montserrat" panose="00000500000000000000" pitchFamily="2" charset="0"/>
              </a:rPr>
              <a:t> </a:t>
            </a:r>
            <a:r>
              <a:rPr lang="en-US" sz="1600" i="1" dirty="0" err="1">
                <a:latin typeface="Montserrat" panose="00000500000000000000" pitchFamily="2" charset="0"/>
              </a:rPr>
              <a:t>dùng</a:t>
            </a:r>
            <a:r>
              <a:rPr lang="en-US" sz="1600" i="1" dirty="0">
                <a:latin typeface="Montserrat" panose="00000500000000000000" pitchFamily="2" charset="0"/>
              </a:rPr>
              <a:t> </a:t>
            </a:r>
            <a:r>
              <a:rPr lang="en-US" sz="1600" i="1" dirty="0" err="1">
                <a:latin typeface="Montserrat" panose="00000500000000000000" pitchFamily="2" charset="0"/>
              </a:rPr>
              <a:t>riêng</a:t>
            </a:r>
            <a:endParaRPr lang="en-US" sz="1600" i="1" dirty="0">
              <a:latin typeface="Montserrat" panose="00000500000000000000" pitchFamily="2" charset="0"/>
            </a:endParaRPr>
          </a:p>
        </p:txBody>
      </p:sp>
      <p:sp>
        <p:nvSpPr>
          <p:cNvPr id="28" name="Title 1">
            <a:extLst>
              <a:ext uri="{FF2B5EF4-FFF2-40B4-BE49-F238E27FC236}">
                <a16:creationId xmlns:a16="http://schemas.microsoft.com/office/drawing/2014/main" id="{8A80252C-6C45-E075-3CBC-F311F399C9E9}"/>
              </a:ext>
            </a:extLst>
          </p:cNvPr>
          <p:cNvSpPr txBox="1">
            <a:spLocks/>
          </p:cNvSpPr>
          <p:nvPr/>
        </p:nvSpPr>
        <p:spPr>
          <a:xfrm>
            <a:off x="3235377" y="4100964"/>
            <a:ext cx="4924247"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i="1" dirty="0">
                <a:latin typeface="Montserrat" panose="00000500000000000000" pitchFamily="2" charset="0"/>
              </a:rPr>
              <a:t>+ </a:t>
            </a:r>
            <a:r>
              <a:rPr lang="en-US" sz="1600" i="1" dirty="0" err="1">
                <a:latin typeface="Montserrat" panose="00000500000000000000" pitchFamily="2" charset="0"/>
              </a:rPr>
              <a:t>Độc</a:t>
            </a:r>
            <a:r>
              <a:rPr lang="en-US" sz="1600" i="1" dirty="0">
                <a:latin typeface="Montserrat" panose="00000500000000000000" pitchFamily="2" charset="0"/>
              </a:rPr>
              <a:t> </a:t>
            </a:r>
            <a:r>
              <a:rPr lang="en-US" sz="1600" i="1" dirty="0" err="1">
                <a:latin typeface="Montserrat" panose="00000500000000000000" pitchFamily="2" charset="0"/>
              </a:rPr>
              <a:t>quyền</a:t>
            </a:r>
            <a:r>
              <a:rPr lang="en-US" sz="1600" i="1" dirty="0">
                <a:latin typeface="Montserrat" panose="00000500000000000000" pitchFamily="2" charset="0"/>
              </a:rPr>
              <a:t> </a:t>
            </a:r>
            <a:r>
              <a:rPr lang="en-US" sz="1600" i="1" dirty="0" err="1">
                <a:latin typeface="Montserrat" panose="00000500000000000000" pitchFamily="2" charset="0"/>
              </a:rPr>
              <a:t>trong</a:t>
            </a:r>
            <a:r>
              <a:rPr lang="en-US" sz="1600" i="1" dirty="0">
                <a:latin typeface="Montserrat" panose="00000500000000000000" pitchFamily="2" charset="0"/>
              </a:rPr>
              <a:t> </a:t>
            </a:r>
            <a:r>
              <a:rPr lang="en-US" sz="1600" i="1" dirty="0" err="1">
                <a:latin typeface="Montserrat" panose="00000500000000000000" pitchFamily="2" charset="0"/>
              </a:rPr>
              <a:t>tác</a:t>
            </a:r>
            <a:r>
              <a:rPr lang="en-US" sz="1600" i="1" dirty="0">
                <a:latin typeface="Montserrat" panose="00000500000000000000" pitchFamily="2" charset="0"/>
              </a:rPr>
              <a:t> </a:t>
            </a:r>
            <a:r>
              <a:rPr lang="en-US" sz="1600" i="1" dirty="0" err="1">
                <a:latin typeface="Montserrat" panose="00000500000000000000" pitchFamily="2" charset="0"/>
              </a:rPr>
              <a:t>phẩm</a:t>
            </a:r>
            <a:r>
              <a:rPr lang="en-US" sz="1600" i="1" dirty="0">
                <a:latin typeface="Montserrat" panose="00000500000000000000" pitchFamily="2" charset="0"/>
              </a:rPr>
              <a:t> </a:t>
            </a:r>
            <a:r>
              <a:rPr lang="en-US" sz="1600" i="1" dirty="0" err="1">
                <a:latin typeface="Montserrat" panose="00000500000000000000" pitchFamily="2" charset="0"/>
              </a:rPr>
              <a:t>sáng</a:t>
            </a:r>
            <a:r>
              <a:rPr lang="en-US" sz="1600" i="1" dirty="0">
                <a:latin typeface="Montserrat" panose="00000500000000000000" pitchFamily="2" charset="0"/>
              </a:rPr>
              <a:t> </a:t>
            </a:r>
            <a:r>
              <a:rPr lang="en-US" sz="1600" i="1" dirty="0" err="1">
                <a:latin typeface="Montserrat" panose="00000500000000000000" pitchFamily="2" charset="0"/>
              </a:rPr>
              <a:t>tác</a:t>
            </a:r>
            <a:endParaRPr lang="en-US" sz="1600" i="1" dirty="0">
              <a:latin typeface="Montserrat" panose="00000500000000000000" pitchFamily="2" charset="0"/>
            </a:endParaRPr>
          </a:p>
        </p:txBody>
      </p:sp>
      <p:sp>
        <p:nvSpPr>
          <p:cNvPr id="29" name="Slide Number Placeholder 3">
            <a:extLst>
              <a:ext uri="{FF2B5EF4-FFF2-40B4-BE49-F238E27FC236}">
                <a16:creationId xmlns:a16="http://schemas.microsoft.com/office/drawing/2014/main" id="{1428F9CA-3CD9-6142-ED36-361CE2140A93}"/>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52</a:t>
            </a:fld>
            <a:endParaRPr lang="x-none" sz="1000">
              <a:solidFill>
                <a:schemeClr val="tx1">
                  <a:lumMod val="50000"/>
                </a:schemeClr>
              </a:solidFill>
            </a:endParaRPr>
          </a:p>
        </p:txBody>
      </p:sp>
      <p:sp>
        <p:nvSpPr>
          <p:cNvPr id="30" name="Google Shape;941;g11e46ec54ed_1_3016">
            <a:extLst>
              <a:ext uri="{FF2B5EF4-FFF2-40B4-BE49-F238E27FC236}">
                <a16:creationId xmlns:a16="http://schemas.microsoft.com/office/drawing/2014/main" id="{ACEFDEE5-54E9-E992-A98D-B379C016148C}"/>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10911799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072B74C-A752-A20E-7DAA-884B3F215BC5}"/>
              </a:ext>
            </a:extLst>
          </p:cNvPr>
          <p:cNvSpPr/>
          <p:nvPr/>
        </p:nvSpPr>
        <p:spPr>
          <a:xfrm>
            <a:off x="1" y="0"/>
            <a:ext cx="9144000" cy="5143500"/>
          </a:xfrm>
          <a:prstGeom prst="rect">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BD0EBF88-0F7C-36A1-F8E7-7B96AB0FC699}"/>
              </a:ext>
            </a:extLst>
          </p:cNvPr>
          <p:cNvCxnSpPr>
            <a:cxnSpLocks/>
          </p:cNvCxnSpPr>
          <p:nvPr/>
        </p:nvCxnSpPr>
        <p:spPr>
          <a:xfrm flipH="1">
            <a:off x="7748336" y="3795104"/>
            <a:ext cx="1457539" cy="1424023"/>
          </a:xfrm>
          <a:prstGeom prst="line">
            <a:avLst/>
          </a:prstGeom>
          <a:ln w="571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E46D83B-FE8A-E126-F738-E8D23A5701CF}"/>
              </a:ext>
            </a:extLst>
          </p:cNvPr>
          <p:cNvCxnSpPr>
            <a:cxnSpLocks/>
          </p:cNvCxnSpPr>
          <p:nvPr/>
        </p:nvCxnSpPr>
        <p:spPr>
          <a:xfrm flipH="1">
            <a:off x="7975218" y="4008235"/>
            <a:ext cx="1173916" cy="1146922"/>
          </a:xfrm>
          <a:prstGeom prst="line">
            <a:avLst/>
          </a:prstGeom>
          <a:ln w="19050">
            <a:solidFill>
              <a:srgbClr val="0D243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DA2D7C0-800B-DF7E-BE79-E08637A34B5F}"/>
              </a:ext>
            </a:extLst>
          </p:cNvPr>
          <p:cNvCxnSpPr>
            <a:cxnSpLocks/>
          </p:cNvCxnSpPr>
          <p:nvPr/>
        </p:nvCxnSpPr>
        <p:spPr>
          <a:xfrm flipH="1">
            <a:off x="8047246" y="4083623"/>
            <a:ext cx="1096754" cy="1071534"/>
          </a:xfrm>
          <a:prstGeom prst="line">
            <a:avLst/>
          </a:prstGeom>
          <a:ln w="19050">
            <a:solidFill>
              <a:srgbClr val="0D2432"/>
            </a:solidFill>
          </a:ln>
        </p:spPr>
        <p:style>
          <a:lnRef idx="1">
            <a:schemeClr val="accent1"/>
          </a:lnRef>
          <a:fillRef idx="0">
            <a:schemeClr val="accent1"/>
          </a:fillRef>
          <a:effectRef idx="0">
            <a:schemeClr val="accent1"/>
          </a:effectRef>
          <a:fontRef idx="minor">
            <a:schemeClr val="tx1"/>
          </a:fontRef>
        </p:style>
      </p:cxnSp>
      <p:pic>
        <p:nvPicPr>
          <p:cNvPr id="10" name="image8.jpg" descr="Graphical user interface, application&#10;&#10;Description automatically generated">
            <a:extLst>
              <a:ext uri="{FF2B5EF4-FFF2-40B4-BE49-F238E27FC236}">
                <a16:creationId xmlns:a16="http://schemas.microsoft.com/office/drawing/2014/main" id="{5288AE8D-E801-0E44-8811-5FE78D79EDF6}"/>
              </a:ext>
            </a:extLst>
          </p:cNvPr>
          <p:cNvPicPr/>
          <p:nvPr/>
        </p:nvPicPr>
        <p:blipFill>
          <a:blip r:embed="rId3"/>
          <a:srcRect l="19" r="19"/>
          <a:stretch>
            <a:fillRect/>
          </a:stretch>
        </p:blipFill>
        <p:spPr>
          <a:xfrm>
            <a:off x="226370" y="892950"/>
            <a:ext cx="1847050" cy="2751803"/>
          </a:xfrm>
          <a:prstGeom prst="roundRect">
            <a:avLst>
              <a:gd name="adj" fmla="val 7780"/>
            </a:avLst>
          </a:prstGeom>
          <a:ln/>
        </p:spPr>
      </p:pic>
      <p:pic>
        <p:nvPicPr>
          <p:cNvPr id="11" name="image7.png" descr="Graphical user interface, text, application, chat or text message&#10;&#10;Description automatically generated">
            <a:extLst>
              <a:ext uri="{FF2B5EF4-FFF2-40B4-BE49-F238E27FC236}">
                <a16:creationId xmlns:a16="http://schemas.microsoft.com/office/drawing/2014/main" id="{CB348185-0FC6-6DFB-DE68-4D0C0A1BBBA2}"/>
              </a:ext>
            </a:extLst>
          </p:cNvPr>
          <p:cNvPicPr/>
          <p:nvPr/>
        </p:nvPicPr>
        <p:blipFill>
          <a:blip r:embed="rId4"/>
          <a:srcRect/>
          <a:stretch>
            <a:fillRect/>
          </a:stretch>
        </p:blipFill>
        <p:spPr>
          <a:xfrm>
            <a:off x="4759505" y="892950"/>
            <a:ext cx="1928282" cy="2751803"/>
          </a:xfrm>
          <a:prstGeom prst="roundRect">
            <a:avLst>
              <a:gd name="adj" fmla="val 6684"/>
            </a:avLst>
          </a:prstGeom>
          <a:ln/>
        </p:spPr>
      </p:pic>
      <p:pic>
        <p:nvPicPr>
          <p:cNvPr id="14" name="image11.png" descr="Graphical user interface, text, application, chat or text message&#10;&#10;Description automatically generated">
            <a:extLst>
              <a:ext uri="{FF2B5EF4-FFF2-40B4-BE49-F238E27FC236}">
                <a16:creationId xmlns:a16="http://schemas.microsoft.com/office/drawing/2014/main" id="{4D1EAAA0-C47E-E4A8-CEBD-69E0A7F9E451}"/>
              </a:ext>
            </a:extLst>
          </p:cNvPr>
          <p:cNvPicPr/>
          <p:nvPr/>
        </p:nvPicPr>
        <p:blipFill>
          <a:blip r:embed="rId5"/>
          <a:srcRect t="4766" b="14996"/>
          <a:stretch>
            <a:fillRect/>
          </a:stretch>
        </p:blipFill>
        <p:spPr>
          <a:xfrm>
            <a:off x="7008428" y="913613"/>
            <a:ext cx="1795429" cy="2751803"/>
          </a:xfrm>
          <a:prstGeom prst="roundRect">
            <a:avLst>
              <a:gd name="adj" fmla="val 10157"/>
            </a:avLst>
          </a:prstGeom>
          <a:ln/>
        </p:spPr>
      </p:pic>
      <p:pic>
        <p:nvPicPr>
          <p:cNvPr id="15" name="image1.png" descr="Graphical user interface&#10;&#10;Description automatically generated">
            <a:extLst>
              <a:ext uri="{FF2B5EF4-FFF2-40B4-BE49-F238E27FC236}">
                <a16:creationId xmlns:a16="http://schemas.microsoft.com/office/drawing/2014/main" id="{0ECE64EE-6FCA-4DE4-36FB-2FB392E9FC68}"/>
              </a:ext>
            </a:extLst>
          </p:cNvPr>
          <p:cNvPicPr/>
          <p:nvPr/>
        </p:nvPicPr>
        <p:blipFill>
          <a:blip r:embed="rId6"/>
          <a:srcRect/>
          <a:stretch>
            <a:fillRect/>
          </a:stretch>
        </p:blipFill>
        <p:spPr>
          <a:xfrm>
            <a:off x="2491079" y="892951"/>
            <a:ext cx="1928282" cy="2751803"/>
          </a:xfrm>
          <a:prstGeom prst="roundRect">
            <a:avLst>
              <a:gd name="adj" fmla="val 6711"/>
            </a:avLst>
          </a:prstGeom>
          <a:ln/>
        </p:spPr>
      </p:pic>
      <p:sp>
        <p:nvSpPr>
          <p:cNvPr id="3" name="Rectangle: Rounded Corners 2">
            <a:extLst>
              <a:ext uri="{FF2B5EF4-FFF2-40B4-BE49-F238E27FC236}">
                <a16:creationId xmlns:a16="http://schemas.microsoft.com/office/drawing/2014/main" id="{DF8D74CA-9705-F98F-1F78-F6AF22E4AD52}"/>
              </a:ext>
            </a:extLst>
          </p:cNvPr>
          <p:cNvSpPr/>
          <p:nvPr/>
        </p:nvSpPr>
        <p:spPr>
          <a:xfrm>
            <a:off x="1956201" y="182107"/>
            <a:ext cx="4190901" cy="539788"/>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B7F6B277-8E96-0E6D-80A1-B4E53CA3CBC3}"/>
              </a:ext>
            </a:extLst>
          </p:cNvPr>
          <p:cNvSpPr txBox="1">
            <a:spLocks/>
          </p:cNvSpPr>
          <p:nvPr/>
        </p:nvSpPr>
        <p:spPr>
          <a:xfrm>
            <a:off x="2073419" y="198942"/>
            <a:ext cx="3956463"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800" b="1" dirty="0" err="1">
                <a:latin typeface="Montserrat" panose="00000500000000000000" pitchFamily="2" charset="0"/>
              </a:rPr>
              <a:t>Hướng</a:t>
            </a:r>
            <a:r>
              <a:rPr lang="en-US" sz="2800" b="1" dirty="0">
                <a:latin typeface="Montserrat" panose="00000500000000000000" pitchFamily="2" charset="0"/>
              </a:rPr>
              <a:t> </a:t>
            </a:r>
            <a:r>
              <a:rPr lang="en-US" sz="2800" b="1" dirty="0" err="1">
                <a:latin typeface="Montserrat" panose="00000500000000000000" pitchFamily="2" charset="0"/>
              </a:rPr>
              <a:t>dẫn</a:t>
            </a:r>
            <a:r>
              <a:rPr lang="en-US" sz="2800" b="1" dirty="0">
                <a:latin typeface="Montserrat" panose="00000500000000000000" pitchFamily="2" charset="0"/>
              </a:rPr>
              <a:t> </a:t>
            </a:r>
            <a:r>
              <a:rPr lang="en-US" sz="2800" b="1" dirty="0" err="1">
                <a:latin typeface="Montserrat" panose="00000500000000000000" pitchFamily="2" charset="0"/>
              </a:rPr>
              <a:t>sử</a:t>
            </a:r>
            <a:r>
              <a:rPr lang="en-US" sz="2800" b="1" dirty="0">
                <a:latin typeface="Montserrat" panose="00000500000000000000" pitchFamily="2" charset="0"/>
              </a:rPr>
              <a:t> </a:t>
            </a:r>
            <a:r>
              <a:rPr lang="en-US" sz="2800" b="1" dirty="0" err="1">
                <a:latin typeface="Montserrat" panose="00000500000000000000" pitchFamily="2" charset="0"/>
              </a:rPr>
              <a:t>dụng</a:t>
            </a:r>
            <a:endParaRPr lang="en-US" sz="2800" b="1" dirty="0">
              <a:latin typeface="Montserrat" panose="00000500000000000000" pitchFamily="2" charset="0"/>
            </a:endParaRPr>
          </a:p>
        </p:txBody>
      </p:sp>
      <p:sp>
        <p:nvSpPr>
          <p:cNvPr id="17" name="Title 1">
            <a:extLst>
              <a:ext uri="{FF2B5EF4-FFF2-40B4-BE49-F238E27FC236}">
                <a16:creationId xmlns:a16="http://schemas.microsoft.com/office/drawing/2014/main" id="{1FF9984A-8DCB-F819-EA34-1B1C38C1155F}"/>
              </a:ext>
            </a:extLst>
          </p:cNvPr>
          <p:cNvSpPr txBox="1">
            <a:spLocks/>
          </p:cNvSpPr>
          <p:nvPr/>
        </p:nvSpPr>
        <p:spPr>
          <a:xfrm>
            <a:off x="226370" y="3795104"/>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b="1" dirty="0" err="1">
                <a:latin typeface="Montserrat" panose="00000500000000000000" pitchFamily="2" charset="0"/>
              </a:rPr>
              <a:t>Bước</a:t>
            </a:r>
            <a:r>
              <a:rPr lang="en-US" sz="1600" b="1" dirty="0">
                <a:latin typeface="Montserrat" panose="00000500000000000000" pitchFamily="2" charset="0"/>
              </a:rPr>
              <a:t> 1: </a:t>
            </a:r>
          </a:p>
          <a:p>
            <a:pPr algn="ctr"/>
            <a:r>
              <a:rPr lang="en-US" sz="1600" i="1" dirty="0" err="1">
                <a:latin typeface="Montserrat" panose="00000500000000000000" pitchFamily="2" charset="0"/>
              </a:rPr>
              <a:t>Tải</a:t>
            </a:r>
            <a:r>
              <a:rPr lang="en-US" sz="1600" i="1" dirty="0">
                <a:latin typeface="Montserrat" panose="00000500000000000000" pitchFamily="2" charset="0"/>
              </a:rPr>
              <a:t> </a:t>
            </a:r>
            <a:r>
              <a:rPr lang="en-US" sz="1600" i="1" dirty="0" err="1">
                <a:latin typeface="Montserrat" panose="00000500000000000000" pitchFamily="2" charset="0"/>
              </a:rPr>
              <a:t>ứng</a:t>
            </a:r>
            <a:r>
              <a:rPr lang="en-US" sz="1600" i="1" dirty="0">
                <a:latin typeface="Montserrat" panose="00000500000000000000" pitchFamily="2" charset="0"/>
              </a:rPr>
              <a:t> </a:t>
            </a:r>
            <a:r>
              <a:rPr lang="en-US" sz="1600" i="1" dirty="0" err="1">
                <a:latin typeface="Montserrat" panose="00000500000000000000" pitchFamily="2" charset="0"/>
              </a:rPr>
              <a:t>dụng</a:t>
            </a:r>
            <a:endParaRPr lang="en-US" sz="1600" i="1" dirty="0">
              <a:latin typeface="Montserrat" panose="00000500000000000000" pitchFamily="2" charset="0"/>
            </a:endParaRPr>
          </a:p>
        </p:txBody>
      </p:sp>
      <p:sp>
        <p:nvSpPr>
          <p:cNvPr id="19" name="Title 1">
            <a:extLst>
              <a:ext uri="{FF2B5EF4-FFF2-40B4-BE49-F238E27FC236}">
                <a16:creationId xmlns:a16="http://schemas.microsoft.com/office/drawing/2014/main" id="{4FEB0065-3430-3B53-5879-24FB920C06CE}"/>
              </a:ext>
            </a:extLst>
          </p:cNvPr>
          <p:cNvSpPr txBox="1">
            <a:spLocks/>
          </p:cNvSpPr>
          <p:nvPr/>
        </p:nvSpPr>
        <p:spPr>
          <a:xfrm>
            <a:off x="2392053" y="3795104"/>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b="1" dirty="0" err="1">
                <a:latin typeface="Montserrat" panose="00000500000000000000" pitchFamily="2" charset="0"/>
              </a:rPr>
              <a:t>Bước</a:t>
            </a:r>
            <a:r>
              <a:rPr lang="en-US" sz="1600" b="1" dirty="0">
                <a:latin typeface="Montserrat" panose="00000500000000000000" pitchFamily="2" charset="0"/>
              </a:rPr>
              <a:t> 2: </a:t>
            </a:r>
          </a:p>
          <a:p>
            <a:pPr algn="ctr"/>
            <a:r>
              <a:rPr lang="en-US" sz="1600" i="1" dirty="0" err="1">
                <a:latin typeface="Montserrat" panose="00000500000000000000" pitchFamily="2" charset="0"/>
              </a:rPr>
              <a:t>Đăng</a:t>
            </a:r>
            <a:r>
              <a:rPr lang="en-US" sz="1600" i="1" dirty="0">
                <a:latin typeface="Montserrat" panose="00000500000000000000" pitchFamily="2" charset="0"/>
              </a:rPr>
              <a:t> </a:t>
            </a:r>
            <a:r>
              <a:rPr lang="en-US" sz="1600" i="1" dirty="0" err="1">
                <a:latin typeface="Montserrat" panose="00000500000000000000" pitchFamily="2" charset="0"/>
              </a:rPr>
              <a:t>ký</a:t>
            </a:r>
            <a:endParaRPr lang="en-US" sz="1600" i="1" dirty="0">
              <a:latin typeface="Montserrat" panose="00000500000000000000" pitchFamily="2" charset="0"/>
            </a:endParaRPr>
          </a:p>
        </p:txBody>
      </p:sp>
      <p:sp>
        <p:nvSpPr>
          <p:cNvPr id="22" name="Title 1">
            <a:extLst>
              <a:ext uri="{FF2B5EF4-FFF2-40B4-BE49-F238E27FC236}">
                <a16:creationId xmlns:a16="http://schemas.microsoft.com/office/drawing/2014/main" id="{B033E2A8-8F05-42A6-B696-895D4A817CE0}"/>
              </a:ext>
            </a:extLst>
          </p:cNvPr>
          <p:cNvSpPr txBox="1">
            <a:spLocks/>
          </p:cNvSpPr>
          <p:nvPr/>
        </p:nvSpPr>
        <p:spPr>
          <a:xfrm>
            <a:off x="4725924" y="3799690"/>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b="1" dirty="0" err="1">
                <a:latin typeface="Montserrat" panose="00000500000000000000" pitchFamily="2" charset="0"/>
              </a:rPr>
              <a:t>Bước</a:t>
            </a:r>
            <a:r>
              <a:rPr lang="en-US" sz="1600" b="1" dirty="0">
                <a:latin typeface="Montserrat" panose="00000500000000000000" pitchFamily="2" charset="0"/>
              </a:rPr>
              <a:t> 3: </a:t>
            </a:r>
          </a:p>
          <a:p>
            <a:pPr algn="ctr"/>
            <a:r>
              <a:rPr lang="en-US" sz="1600" i="1" dirty="0" err="1">
                <a:latin typeface="Montserrat" panose="00000500000000000000" pitchFamily="2" charset="0"/>
              </a:rPr>
              <a:t>Đăng</a:t>
            </a:r>
            <a:r>
              <a:rPr lang="en-US" sz="1600" i="1" dirty="0">
                <a:latin typeface="Montserrat" panose="00000500000000000000" pitchFamily="2" charset="0"/>
              </a:rPr>
              <a:t> </a:t>
            </a:r>
            <a:r>
              <a:rPr lang="en-US" sz="1600" i="1" dirty="0" err="1">
                <a:latin typeface="Montserrat" panose="00000500000000000000" pitchFamily="2" charset="0"/>
              </a:rPr>
              <a:t>nhập</a:t>
            </a:r>
            <a:endParaRPr lang="en-US" sz="1600" i="1" dirty="0">
              <a:latin typeface="Montserrat" panose="00000500000000000000" pitchFamily="2" charset="0"/>
            </a:endParaRPr>
          </a:p>
        </p:txBody>
      </p:sp>
      <p:sp>
        <p:nvSpPr>
          <p:cNvPr id="23" name="Title 1">
            <a:extLst>
              <a:ext uri="{FF2B5EF4-FFF2-40B4-BE49-F238E27FC236}">
                <a16:creationId xmlns:a16="http://schemas.microsoft.com/office/drawing/2014/main" id="{607E7E8F-88E2-C472-97F2-C64E286088CC}"/>
              </a:ext>
            </a:extLst>
          </p:cNvPr>
          <p:cNvSpPr txBox="1">
            <a:spLocks/>
          </p:cNvSpPr>
          <p:nvPr/>
        </p:nvSpPr>
        <p:spPr>
          <a:xfrm>
            <a:off x="6864543" y="3795104"/>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b="1" dirty="0" err="1">
                <a:latin typeface="Montserrat" panose="00000500000000000000" pitchFamily="2" charset="0"/>
              </a:rPr>
              <a:t>Bước</a:t>
            </a:r>
            <a:r>
              <a:rPr lang="en-US" sz="1600" b="1" dirty="0">
                <a:latin typeface="Montserrat" panose="00000500000000000000" pitchFamily="2" charset="0"/>
              </a:rPr>
              <a:t> 4: </a:t>
            </a:r>
          </a:p>
          <a:p>
            <a:pPr algn="ctr"/>
            <a:r>
              <a:rPr lang="en-US" sz="1600" i="1" dirty="0" err="1">
                <a:latin typeface="Montserrat" panose="00000500000000000000" pitchFamily="2" charset="0"/>
              </a:rPr>
              <a:t>Tìm</a:t>
            </a:r>
            <a:r>
              <a:rPr lang="en-US" sz="1600" i="1" dirty="0">
                <a:latin typeface="Montserrat" panose="00000500000000000000" pitchFamily="2" charset="0"/>
              </a:rPr>
              <a:t> </a:t>
            </a:r>
            <a:r>
              <a:rPr lang="en-US" sz="1600" i="1" dirty="0" err="1">
                <a:latin typeface="Montserrat" panose="00000500000000000000" pitchFamily="2" charset="0"/>
              </a:rPr>
              <a:t>kiếm</a:t>
            </a:r>
            <a:endParaRPr lang="en-US" sz="1600" i="1" dirty="0">
              <a:latin typeface="Montserrat" panose="00000500000000000000" pitchFamily="2" charset="0"/>
            </a:endParaRPr>
          </a:p>
        </p:txBody>
      </p:sp>
      <p:sp>
        <p:nvSpPr>
          <p:cNvPr id="18" name="Slide Number Placeholder 3">
            <a:extLst>
              <a:ext uri="{FF2B5EF4-FFF2-40B4-BE49-F238E27FC236}">
                <a16:creationId xmlns:a16="http://schemas.microsoft.com/office/drawing/2014/main" id="{2394E621-1FD9-5520-0A1F-66495369D7F8}"/>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53</a:t>
            </a:fld>
            <a:endParaRPr lang="x-none" sz="1000">
              <a:solidFill>
                <a:schemeClr val="tx1">
                  <a:lumMod val="50000"/>
                </a:schemeClr>
              </a:solidFill>
            </a:endParaRPr>
          </a:p>
        </p:txBody>
      </p:sp>
      <p:sp>
        <p:nvSpPr>
          <p:cNvPr id="20" name="Google Shape;941;g11e46ec54ed_1_3016">
            <a:extLst>
              <a:ext uri="{FF2B5EF4-FFF2-40B4-BE49-F238E27FC236}">
                <a16:creationId xmlns:a16="http://schemas.microsoft.com/office/drawing/2014/main" id="{8CA2F9F6-FA7A-F52F-11C9-D86525C2AD61}"/>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38662027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072B74C-A752-A20E-7DAA-884B3F215BC5}"/>
              </a:ext>
            </a:extLst>
          </p:cNvPr>
          <p:cNvSpPr/>
          <p:nvPr/>
        </p:nvSpPr>
        <p:spPr>
          <a:xfrm>
            <a:off x="1" y="0"/>
            <a:ext cx="9144000" cy="5143500"/>
          </a:xfrm>
          <a:prstGeom prst="rect">
            <a:avLst/>
          </a:prstGeom>
          <a:solidFill>
            <a:srgbClr val="ECEDED"/>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BD0EBF88-0F7C-36A1-F8E7-7B96AB0FC699}"/>
              </a:ext>
            </a:extLst>
          </p:cNvPr>
          <p:cNvCxnSpPr>
            <a:cxnSpLocks/>
          </p:cNvCxnSpPr>
          <p:nvPr/>
        </p:nvCxnSpPr>
        <p:spPr>
          <a:xfrm flipH="1">
            <a:off x="7748336" y="3795104"/>
            <a:ext cx="1457539" cy="1424023"/>
          </a:xfrm>
          <a:prstGeom prst="line">
            <a:avLst/>
          </a:prstGeom>
          <a:ln w="571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E46D83B-FE8A-E126-F738-E8D23A5701CF}"/>
              </a:ext>
            </a:extLst>
          </p:cNvPr>
          <p:cNvCxnSpPr>
            <a:cxnSpLocks/>
          </p:cNvCxnSpPr>
          <p:nvPr/>
        </p:nvCxnSpPr>
        <p:spPr>
          <a:xfrm flipH="1">
            <a:off x="7975218" y="4008235"/>
            <a:ext cx="1173916" cy="1146922"/>
          </a:xfrm>
          <a:prstGeom prst="line">
            <a:avLst/>
          </a:prstGeom>
          <a:ln w="19050">
            <a:solidFill>
              <a:srgbClr val="0D243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DA2D7C0-800B-DF7E-BE79-E08637A34B5F}"/>
              </a:ext>
            </a:extLst>
          </p:cNvPr>
          <p:cNvCxnSpPr>
            <a:cxnSpLocks/>
          </p:cNvCxnSpPr>
          <p:nvPr/>
        </p:nvCxnSpPr>
        <p:spPr>
          <a:xfrm flipH="1">
            <a:off x="8047246" y="4083623"/>
            <a:ext cx="1096754" cy="1071534"/>
          </a:xfrm>
          <a:prstGeom prst="line">
            <a:avLst/>
          </a:prstGeom>
          <a:ln w="19050">
            <a:solidFill>
              <a:srgbClr val="0D2432"/>
            </a:solidFill>
          </a:ln>
        </p:spPr>
        <p:style>
          <a:lnRef idx="1">
            <a:schemeClr val="accent1"/>
          </a:lnRef>
          <a:fillRef idx="0">
            <a:schemeClr val="accent1"/>
          </a:fillRef>
          <a:effectRef idx="0">
            <a:schemeClr val="accent1"/>
          </a:effectRef>
          <a:fontRef idx="minor">
            <a:schemeClr val="tx1"/>
          </a:fontRef>
        </p:style>
      </p:cxnSp>
      <p:sp>
        <p:nvSpPr>
          <p:cNvPr id="3" name="Rectangle: Rounded Corners 2">
            <a:extLst>
              <a:ext uri="{FF2B5EF4-FFF2-40B4-BE49-F238E27FC236}">
                <a16:creationId xmlns:a16="http://schemas.microsoft.com/office/drawing/2014/main" id="{DF8D74CA-9705-F98F-1F78-F6AF22E4AD52}"/>
              </a:ext>
            </a:extLst>
          </p:cNvPr>
          <p:cNvSpPr/>
          <p:nvPr/>
        </p:nvSpPr>
        <p:spPr>
          <a:xfrm>
            <a:off x="1956201" y="182107"/>
            <a:ext cx="4190901" cy="539788"/>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B7F6B277-8E96-0E6D-80A1-B4E53CA3CBC3}"/>
              </a:ext>
            </a:extLst>
          </p:cNvPr>
          <p:cNvSpPr txBox="1">
            <a:spLocks/>
          </p:cNvSpPr>
          <p:nvPr/>
        </p:nvSpPr>
        <p:spPr>
          <a:xfrm>
            <a:off x="2073419" y="198942"/>
            <a:ext cx="3956463"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800" b="1" dirty="0" err="1">
                <a:latin typeface="Montserrat" panose="00000500000000000000" pitchFamily="2" charset="0"/>
              </a:rPr>
              <a:t>Hướng</a:t>
            </a:r>
            <a:r>
              <a:rPr lang="en-US" sz="2800" b="1" dirty="0">
                <a:latin typeface="Montserrat" panose="00000500000000000000" pitchFamily="2" charset="0"/>
              </a:rPr>
              <a:t> </a:t>
            </a:r>
            <a:r>
              <a:rPr lang="en-US" sz="2800" b="1" dirty="0" err="1">
                <a:latin typeface="Montserrat" panose="00000500000000000000" pitchFamily="2" charset="0"/>
              </a:rPr>
              <a:t>dẫn</a:t>
            </a:r>
            <a:r>
              <a:rPr lang="en-US" sz="2800" b="1" dirty="0">
                <a:latin typeface="Montserrat" panose="00000500000000000000" pitchFamily="2" charset="0"/>
              </a:rPr>
              <a:t> </a:t>
            </a:r>
            <a:r>
              <a:rPr lang="en-US" sz="2800" b="1" dirty="0" err="1">
                <a:latin typeface="Montserrat" panose="00000500000000000000" pitchFamily="2" charset="0"/>
              </a:rPr>
              <a:t>sử</a:t>
            </a:r>
            <a:r>
              <a:rPr lang="en-US" sz="2800" b="1" dirty="0">
                <a:latin typeface="Montserrat" panose="00000500000000000000" pitchFamily="2" charset="0"/>
              </a:rPr>
              <a:t> </a:t>
            </a:r>
            <a:r>
              <a:rPr lang="en-US" sz="2800" b="1" dirty="0" err="1">
                <a:latin typeface="Montserrat" panose="00000500000000000000" pitchFamily="2" charset="0"/>
              </a:rPr>
              <a:t>dụng</a:t>
            </a:r>
            <a:endParaRPr lang="en-US" sz="2800" b="1" dirty="0">
              <a:latin typeface="Montserrat" panose="00000500000000000000" pitchFamily="2" charset="0"/>
            </a:endParaRPr>
          </a:p>
        </p:txBody>
      </p:sp>
      <p:sp>
        <p:nvSpPr>
          <p:cNvPr id="17" name="Title 1">
            <a:extLst>
              <a:ext uri="{FF2B5EF4-FFF2-40B4-BE49-F238E27FC236}">
                <a16:creationId xmlns:a16="http://schemas.microsoft.com/office/drawing/2014/main" id="{1FF9984A-8DCB-F819-EA34-1B1C38C1155F}"/>
              </a:ext>
            </a:extLst>
          </p:cNvPr>
          <p:cNvSpPr txBox="1">
            <a:spLocks/>
          </p:cNvSpPr>
          <p:nvPr/>
        </p:nvSpPr>
        <p:spPr>
          <a:xfrm>
            <a:off x="-5132" y="3613604"/>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b="1" dirty="0" err="1">
                <a:latin typeface="Montserrat" panose="00000500000000000000" pitchFamily="2" charset="0"/>
              </a:rPr>
              <a:t>Bước</a:t>
            </a:r>
            <a:r>
              <a:rPr lang="en-US" sz="1600" b="1" dirty="0">
                <a:latin typeface="Montserrat" panose="00000500000000000000" pitchFamily="2" charset="0"/>
              </a:rPr>
              <a:t> 5: </a:t>
            </a:r>
          </a:p>
          <a:p>
            <a:pPr algn="ctr"/>
            <a:r>
              <a:rPr lang="en-US" sz="1600" i="1" dirty="0" err="1">
                <a:latin typeface="Montserrat" panose="00000500000000000000" pitchFamily="2" charset="0"/>
              </a:rPr>
              <a:t>Đọc</a:t>
            </a:r>
            <a:r>
              <a:rPr lang="en-US" sz="1600" i="1" dirty="0">
                <a:latin typeface="Montserrat" panose="00000500000000000000" pitchFamily="2" charset="0"/>
              </a:rPr>
              <a:t> </a:t>
            </a:r>
            <a:r>
              <a:rPr lang="en-US" sz="1600" i="1" dirty="0" err="1">
                <a:latin typeface="Montserrat" panose="00000500000000000000" pitchFamily="2" charset="0"/>
              </a:rPr>
              <a:t>sách</a:t>
            </a:r>
            <a:endParaRPr lang="en-US" sz="1600" i="1" dirty="0">
              <a:latin typeface="Montserrat" panose="00000500000000000000" pitchFamily="2" charset="0"/>
            </a:endParaRPr>
          </a:p>
        </p:txBody>
      </p:sp>
      <p:sp>
        <p:nvSpPr>
          <p:cNvPr id="19" name="Title 1">
            <a:extLst>
              <a:ext uri="{FF2B5EF4-FFF2-40B4-BE49-F238E27FC236}">
                <a16:creationId xmlns:a16="http://schemas.microsoft.com/office/drawing/2014/main" id="{4FEB0065-3430-3B53-5879-24FB920C06CE}"/>
              </a:ext>
            </a:extLst>
          </p:cNvPr>
          <p:cNvSpPr txBox="1">
            <a:spLocks/>
          </p:cNvSpPr>
          <p:nvPr/>
        </p:nvSpPr>
        <p:spPr>
          <a:xfrm>
            <a:off x="1659740" y="3613604"/>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b="1" dirty="0" err="1">
                <a:latin typeface="Montserrat" panose="00000500000000000000" pitchFamily="2" charset="0"/>
              </a:rPr>
              <a:t>Bước</a:t>
            </a:r>
            <a:r>
              <a:rPr lang="en-US" sz="1600" b="1" dirty="0">
                <a:latin typeface="Montserrat" panose="00000500000000000000" pitchFamily="2" charset="0"/>
              </a:rPr>
              <a:t> 6: </a:t>
            </a:r>
          </a:p>
          <a:p>
            <a:pPr algn="ctr"/>
            <a:r>
              <a:rPr lang="en-US" sz="1600" i="1" dirty="0">
                <a:latin typeface="Montserrat" panose="00000500000000000000" pitchFamily="2" charset="0"/>
              </a:rPr>
              <a:t>Nghe </a:t>
            </a:r>
            <a:r>
              <a:rPr lang="en-US" sz="1600" i="1" dirty="0" err="1">
                <a:latin typeface="Montserrat" panose="00000500000000000000" pitchFamily="2" charset="0"/>
              </a:rPr>
              <a:t>sách</a:t>
            </a:r>
            <a:endParaRPr lang="en-US" sz="1600" i="1" dirty="0">
              <a:latin typeface="Montserrat" panose="00000500000000000000" pitchFamily="2" charset="0"/>
            </a:endParaRPr>
          </a:p>
        </p:txBody>
      </p:sp>
      <p:sp>
        <p:nvSpPr>
          <p:cNvPr id="22" name="Title 1">
            <a:extLst>
              <a:ext uri="{FF2B5EF4-FFF2-40B4-BE49-F238E27FC236}">
                <a16:creationId xmlns:a16="http://schemas.microsoft.com/office/drawing/2014/main" id="{B033E2A8-8F05-42A6-B696-895D4A817CE0}"/>
              </a:ext>
            </a:extLst>
          </p:cNvPr>
          <p:cNvSpPr txBox="1">
            <a:spLocks/>
          </p:cNvSpPr>
          <p:nvPr/>
        </p:nvSpPr>
        <p:spPr>
          <a:xfrm>
            <a:off x="3504683" y="3606776"/>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b="1" dirty="0" err="1">
                <a:latin typeface="Montserrat" panose="00000500000000000000" pitchFamily="2" charset="0"/>
              </a:rPr>
              <a:t>Bước</a:t>
            </a:r>
            <a:r>
              <a:rPr lang="en-US" sz="1600" b="1" dirty="0">
                <a:latin typeface="Montserrat" panose="00000500000000000000" pitchFamily="2" charset="0"/>
              </a:rPr>
              <a:t> 7: </a:t>
            </a:r>
          </a:p>
          <a:p>
            <a:pPr algn="ctr"/>
            <a:r>
              <a:rPr lang="en-US" sz="1600" i="1" dirty="0" err="1">
                <a:latin typeface="Montserrat" panose="00000500000000000000" pitchFamily="2" charset="0"/>
              </a:rPr>
              <a:t>Địa</a:t>
            </a:r>
            <a:r>
              <a:rPr lang="en-US" sz="1600" i="1" dirty="0">
                <a:latin typeface="Montserrat" panose="00000500000000000000" pitchFamily="2" charset="0"/>
              </a:rPr>
              <a:t> </a:t>
            </a:r>
            <a:r>
              <a:rPr lang="en-US" sz="1600" i="1" dirty="0" err="1">
                <a:latin typeface="Montserrat" panose="00000500000000000000" pitchFamily="2" charset="0"/>
              </a:rPr>
              <a:t>phương</a:t>
            </a:r>
            <a:r>
              <a:rPr lang="en-US" sz="1600" i="1" dirty="0">
                <a:latin typeface="Montserrat" panose="00000500000000000000" pitchFamily="2" charset="0"/>
              </a:rPr>
              <a:t> </a:t>
            </a:r>
            <a:r>
              <a:rPr lang="en-US" sz="1600" i="1" dirty="0" err="1">
                <a:latin typeface="Montserrat" panose="00000500000000000000" pitchFamily="2" charset="0"/>
              </a:rPr>
              <a:t>hóa</a:t>
            </a:r>
            <a:endParaRPr lang="en-US" sz="1600" i="1" dirty="0">
              <a:latin typeface="Montserrat" panose="00000500000000000000" pitchFamily="2" charset="0"/>
            </a:endParaRPr>
          </a:p>
        </p:txBody>
      </p:sp>
      <p:sp>
        <p:nvSpPr>
          <p:cNvPr id="23" name="Title 1">
            <a:extLst>
              <a:ext uri="{FF2B5EF4-FFF2-40B4-BE49-F238E27FC236}">
                <a16:creationId xmlns:a16="http://schemas.microsoft.com/office/drawing/2014/main" id="{607E7E8F-88E2-C472-97F2-C64E286088CC}"/>
              </a:ext>
            </a:extLst>
          </p:cNvPr>
          <p:cNvSpPr txBox="1">
            <a:spLocks/>
          </p:cNvSpPr>
          <p:nvPr/>
        </p:nvSpPr>
        <p:spPr>
          <a:xfrm>
            <a:off x="5305854" y="3602646"/>
            <a:ext cx="1939314"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b="1" dirty="0" err="1">
                <a:latin typeface="Montserrat" panose="00000500000000000000" pitchFamily="2" charset="0"/>
              </a:rPr>
              <a:t>Bước</a:t>
            </a:r>
            <a:r>
              <a:rPr lang="en-US" sz="1600" b="1" dirty="0">
                <a:latin typeface="Montserrat" panose="00000500000000000000" pitchFamily="2" charset="0"/>
              </a:rPr>
              <a:t> 8: </a:t>
            </a:r>
          </a:p>
          <a:p>
            <a:pPr algn="ctr"/>
            <a:r>
              <a:rPr lang="en-US" sz="1600" i="1" dirty="0" err="1">
                <a:latin typeface="Montserrat" panose="00000500000000000000" pitchFamily="2" charset="0"/>
              </a:rPr>
              <a:t>Số</a:t>
            </a:r>
            <a:r>
              <a:rPr lang="en-US" sz="1600" i="1" dirty="0">
                <a:latin typeface="Montserrat" panose="00000500000000000000" pitchFamily="2" charset="0"/>
              </a:rPr>
              <a:t> </a:t>
            </a:r>
            <a:r>
              <a:rPr lang="en-US" sz="1600" i="1" dirty="0" err="1">
                <a:latin typeface="Montserrat" panose="00000500000000000000" pitchFamily="2" charset="0"/>
              </a:rPr>
              <a:t>hóa</a:t>
            </a:r>
            <a:r>
              <a:rPr lang="en-US" sz="1600" i="1" dirty="0">
                <a:latin typeface="Montserrat" panose="00000500000000000000" pitchFamily="2" charset="0"/>
              </a:rPr>
              <a:t> </a:t>
            </a:r>
            <a:r>
              <a:rPr lang="en-US" sz="1600" i="1" dirty="0" err="1">
                <a:latin typeface="Montserrat" panose="00000500000000000000" pitchFamily="2" charset="0"/>
              </a:rPr>
              <a:t>sách</a:t>
            </a:r>
            <a:endParaRPr lang="en-US" sz="1600" i="1" dirty="0">
              <a:latin typeface="Montserrat" panose="00000500000000000000" pitchFamily="2" charset="0"/>
            </a:endParaRPr>
          </a:p>
        </p:txBody>
      </p:sp>
      <p:pic>
        <p:nvPicPr>
          <p:cNvPr id="18" name="image12.jpg" descr="Graphical user interface, text, application&#10;&#10;Description automatically generated">
            <a:extLst>
              <a:ext uri="{FF2B5EF4-FFF2-40B4-BE49-F238E27FC236}">
                <a16:creationId xmlns:a16="http://schemas.microsoft.com/office/drawing/2014/main" id="{4ACA1EC6-5F12-F4D0-AE9F-0ED8E86428C4}"/>
              </a:ext>
            </a:extLst>
          </p:cNvPr>
          <p:cNvPicPr/>
          <p:nvPr/>
        </p:nvPicPr>
        <p:blipFill>
          <a:blip r:embed="rId3"/>
          <a:srcRect/>
          <a:stretch>
            <a:fillRect/>
          </a:stretch>
        </p:blipFill>
        <p:spPr>
          <a:xfrm>
            <a:off x="171249" y="904002"/>
            <a:ext cx="1513809" cy="2629845"/>
          </a:xfrm>
          <a:prstGeom prst="roundRect">
            <a:avLst>
              <a:gd name="adj" fmla="val 8492"/>
            </a:avLst>
          </a:prstGeom>
          <a:ln/>
        </p:spPr>
      </p:pic>
      <p:pic>
        <p:nvPicPr>
          <p:cNvPr id="20" name="image9.png" descr="Graphical user interface, website&#10;&#10;Description automatically generated">
            <a:extLst>
              <a:ext uri="{FF2B5EF4-FFF2-40B4-BE49-F238E27FC236}">
                <a16:creationId xmlns:a16="http://schemas.microsoft.com/office/drawing/2014/main" id="{D3BC54E4-E73D-004F-5EC9-512C4559A46D}"/>
              </a:ext>
            </a:extLst>
          </p:cNvPr>
          <p:cNvPicPr/>
          <p:nvPr/>
        </p:nvPicPr>
        <p:blipFill>
          <a:blip r:embed="rId4"/>
          <a:srcRect b="5338"/>
          <a:stretch>
            <a:fillRect/>
          </a:stretch>
        </p:blipFill>
        <p:spPr>
          <a:xfrm>
            <a:off x="1860438" y="895734"/>
            <a:ext cx="1537918" cy="2629845"/>
          </a:xfrm>
          <a:prstGeom prst="roundRect">
            <a:avLst>
              <a:gd name="adj" fmla="val 7726"/>
            </a:avLst>
          </a:prstGeom>
          <a:ln/>
        </p:spPr>
      </p:pic>
      <p:pic>
        <p:nvPicPr>
          <p:cNvPr id="21" name="image6.png" descr="Graphical user interface, application&#10;&#10;Description automatically generated">
            <a:extLst>
              <a:ext uri="{FF2B5EF4-FFF2-40B4-BE49-F238E27FC236}">
                <a16:creationId xmlns:a16="http://schemas.microsoft.com/office/drawing/2014/main" id="{18B637F0-BD21-60BC-2B46-B60C1819D59E}"/>
              </a:ext>
            </a:extLst>
          </p:cNvPr>
          <p:cNvPicPr/>
          <p:nvPr/>
        </p:nvPicPr>
        <p:blipFill>
          <a:blip r:embed="rId5"/>
          <a:srcRect/>
          <a:stretch>
            <a:fillRect/>
          </a:stretch>
        </p:blipFill>
        <p:spPr>
          <a:xfrm>
            <a:off x="3573736" y="904002"/>
            <a:ext cx="1685057" cy="2621577"/>
          </a:xfrm>
          <a:prstGeom prst="roundRect">
            <a:avLst>
              <a:gd name="adj" fmla="val 7283"/>
            </a:avLst>
          </a:prstGeom>
          <a:ln/>
        </p:spPr>
      </p:pic>
      <p:pic>
        <p:nvPicPr>
          <p:cNvPr id="24" name="image3.png" descr="Graphical user interface, application, chat or text message&#10;&#10;Description automatically generated">
            <a:extLst>
              <a:ext uri="{FF2B5EF4-FFF2-40B4-BE49-F238E27FC236}">
                <a16:creationId xmlns:a16="http://schemas.microsoft.com/office/drawing/2014/main" id="{70AF7FDA-3ADD-FC10-56AA-D5CA6B251799}"/>
              </a:ext>
            </a:extLst>
          </p:cNvPr>
          <p:cNvPicPr/>
          <p:nvPr/>
        </p:nvPicPr>
        <p:blipFill>
          <a:blip r:embed="rId6"/>
          <a:srcRect/>
          <a:stretch>
            <a:fillRect/>
          </a:stretch>
        </p:blipFill>
        <p:spPr>
          <a:xfrm>
            <a:off x="5428773" y="908799"/>
            <a:ext cx="1685058" cy="2616780"/>
          </a:xfrm>
          <a:prstGeom prst="roundRect">
            <a:avLst>
              <a:gd name="adj" fmla="val 9256"/>
            </a:avLst>
          </a:prstGeom>
          <a:ln/>
        </p:spPr>
      </p:pic>
      <p:pic>
        <p:nvPicPr>
          <p:cNvPr id="25" name="image4.png">
            <a:extLst>
              <a:ext uri="{FF2B5EF4-FFF2-40B4-BE49-F238E27FC236}">
                <a16:creationId xmlns:a16="http://schemas.microsoft.com/office/drawing/2014/main" id="{CB44112D-DB0A-3DF9-5111-3252855AA07F}"/>
              </a:ext>
            </a:extLst>
          </p:cNvPr>
          <p:cNvPicPr/>
          <p:nvPr/>
        </p:nvPicPr>
        <p:blipFill>
          <a:blip r:embed="rId7"/>
          <a:srcRect b="9673"/>
          <a:stretch>
            <a:fillRect/>
          </a:stretch>
        </p:blipFill>
        <p:spPr>
          <a:xfrm>
            <a:off x="7245167" y="904477"/>
            <a:ext cx="1727583" cy="2629370"/>
          </a:xfrm>
          <a:prstGeom prst="roundRect">
            <a:avLst>
              <a:gd name="adj" fmla="val 9323"/>
            </a:avLst>
          </a:prstGeom>
          <a:ln/>
        </p:spPr>
      </p:pic>
      <p:sp>
        <p:nvSpPr>
          <p:cNvPr id="26" name="Title 1">
            <a:extLst>
              <a:ext uri="{FF2B5EF4-FFF2-40B4-BE49-F238E27FC236}">
                <a16:creationId xmlns:a16="http://schemas.microsoft.com/office/drawing/2014/main" id="{31E0A7DD-B445-7DB8-F45C-09DAC9EC0C0E}"/>
              </a:ext>
            </a:extLst>
          </p:cNvPr>
          <p:cNvSpPr txBox="1">
            <a:spLocks/>
          </p:cNvSpPr>
          <p:nvPr/>
        </p:nvSpPr>
        <p:spPr>
          <a:xfrm>
            <a:off x="7145418" y="3578274"/>
            <a:ext cx="1939314" cy="80809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b="1" dirty="0" err="1">
                <a:latin typeface="Montserrat" panose="00000500000000000000" pitchFamily="2" charset="0"/>
              </a:rPr>
              <a:t>Bước</a:t>
            </a:r>
            <a:r>
              <a:rPr lang="en-US" sz="1600" b="1" dirty="0">
                <a:latin typeface="Montserrat" panose="00000500000000000000" pitchFamily="2" charset="0"/>
              </a:rPr>
              <a:t> 9: </a:t>
            </a:r>
          </a:p>
          <a:p>
            <a:pPr algn="ctr"/>
            <a:r>
              <a:rPr lang="en-US" sz="1600" i="1" dirty="0" err="1">
                <a:latin typeface="Montserrat" panose="00000500000000000000" pitchFamily="2" charset="0"/>
              </a:rPr>
              <a:t>Tủ</a:t>
            </a:r>
            <a:r>
              <a:rPr lang="en-US" sz="1600" i="1" dirty="0">
                <a:latin typeface="Montserrat" panose="00000500000000000000" pitchFamily="2" charset="0"/>
              </a:rPr>
              <a:t> </a:t>
            </a:r>
            <a:r>
              <a:rPr lang="en-US" sz="1600" i="1" dirty="0" err="1">
                <a:latin typeface="Montserrat" panose="00000500000000000000" pitchFamily="2" charset="0"/>
              </a:rPr>
              <a:t>sách</a:t>
            </a:r>
            <a:r>
              <a:rPr lang="en-US" sz="1600" i="1" dirty="0">
                <a:latin typeface="Montserrat" panose="00000500000000000000" pitchFamily="2" charset="0"/>
              </a:rPr>
              <a:t> DN</a:t>
            </a:r>
          </a:p>
        </p:txBody>
      </p:sp>
      <p:sp>
        <p:nvSpPr>
          <p:cNvPr id="27" name="Slide Number Placeholder 3">
            <a:extLst>
              <a:ext uri="{FF2B5EF4-FFF2-40B4-BE49-F238E27FC236}">
                <a16:creationId xmlns:a16="http://schemas.microsoft.com/office/drawing/2014/main" id="{BC5B8C94-0D12-468D-3B6D-42BE618A6E2D}"/>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54</a:t>
            </a:fld>
            <a:endParaRPr lang="x-none" sz="1000">
              <a:solidFill>
                <a:schemeClr val="tx1">
                  <a:lumMod val="50000"/>
                </a:schemeClr>
              </a:solidFill>
            </a:endParaRPr>
          </a:p>
        </p:txBody>
      </p:sp>
      <p:sp>
        <p:nvSpPr>
          <p:cNvPr id="28" name="Google Shape;941;g11e46ec54ed_1_3016">
            <a:extLst>
              <a:ext uri="{FF2B5EF4-FFF2-40B4-BE49-F238E27FC236}">
                <a16:creationId xmlns:a16="http://schemas.microsoft.com/office/drawing/2014/main" id="{6FEA905E-A6FB-99B4-4FB9-BF10168305E6}"/>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40527307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text, application, website&#10;&#10;Description automatically generated">
            <a:extLst>
              <a:ext uri="{FF2B5EF4-FFF2-40B4-BE49-F238E27FC236}">
                <a16:creationId xmlns:a16="http://schemas.microsoft.com/office/drawing/2014/main" id="{433277EB-4F31-9317-4075-F31077A0A7D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00" b="99600" l="667" r="98222">
                        <a14:foregroundMark x1="1889" y1="25200" x2="1889" y2="25200"/>
                        <a14:foregroundMark x1="11333" y1="29400" x2="11333" y2="29400"/>
                        <a14:foregroundMark x1="12333" y1="27400" x2="28111" y2="25600"/>
                        <a14:foregroundMark x1="28111" y1="25600" x2="29111" y2="25000"/>
                        <a14:foregroundMark x1="19556" y1="22200" x2="72000" y2="17400"/>
                        <a14:foregroundMark x1="41444" y1="15000" x2="88111" y2="20000"/>
                        <a14:foregroundMark x1="88111" y1="20000" x2="94333" y2="30600"/>
                        <a14:foregroundMark x1="94333" y1="30600" x2="94333" y2="76400"/>
                        <a14:foregroundMark x1="94333" y1="76400" x2="84444" y2="83400"/>
                        <a14:foregroundMark x1="84444" y1="83400" x2="52667" y2="85400"/>
                        <a14:foregroundMark x1="52667" y1="85400" x2="26222" y2="73200"/>
                        <a14:foregroundMark x1="26222" y1="73200" x2="10444" y2="37000"/>
                        <a14:foregroundMark x1="10444" y1="37000" x2="10778" y2="24400"/>
                        <a14:foregroundMark x1="12778" y1="47000" x2="12000" y2="63400"/>
                        <a14:foregroundMark x1="12000" y1="63400" x2="26111" y2="94800"/>
                        <a14:foregroundMark x1="26111" y1="94800" x2="17444" y2="81800"/>
                        <a14:foregroundMark x1="1667" y1="13000" x2="12889" y2="200"/>
                        <a14:foregroundMark x1="12889" y1="200" x2="13778" y2="600"/>
                        <a14:foregroundMark x1="9889" y1="6800" x2="52889" y2="18600"/>
                        <a14:foregroundMark x1="94778" y1="800" x2="94556" y2="97600"/>
                        <a14:foregroundMark x1="74333" y1="82000" x2="19778" y2="84200"/>
                        <a14:foregroundMark x1="667" y1="56400" x2="23111" y2="95600"/>
                        <a14:foregroundMark x1="23111" y1="95600" x2="24111" y2="96800"/>
                        <a14:foregroundMark x1="3111" y1="52600" x2="31444" y2="98800"/>
                        <a14:foregroundMark x1="31444" y1="98800" x2="31444" y2="98800"/>
                        <a14:foregroundMark x1="29556" y1="64200" x2="35000" y2="82800"/>
                        <a14:foregroundMark x1="35333" y1="87200" x2="65556" y2="86000"/>
                        <a14:foregroundMark x1="65556" y1="86000" x2="66000" y2="86000"/>
                        <a14:foregroundMark x1="33667" y1="91800" x2="65444" y2="95800"/>
                        <a14:foregroundMark x1="49111" y1="94400" x2="50598" y2="76930"/>
                        <a14:foregroundMark x1="43848" y1="30013" x2="41667" y2="19400"/>
                        <a14:foregroundMark x1="50663" y1="63202" x2="50314" y2="61501"/>
                        <a14:foregroundMark x1="41667" y1="19400" x2="50111" y2="19600"/>
                        <a14:foregroundMark x1="61643" y1="77312" x2="88222" y2="84000"/>
                        <a14:foregroundMark x1="93778" y1="27800" x2="96333" y2="88600"/>
                        <a14:foregroundMark x1="96333" y1="88600" x2="96333" y2="88600"/>
                        <a14:foregroundMark x1="97556" y1="28000" x2="96444" y2="86000"/>
                        <a14:foregroundMark x1="94556" y1="44600" x2="98222" y2="99600"/>
                        <a14:foregroundMark x1="78333" y1="91800" x2="58667" y2="92400"/>
                        <a14:foregroundMark x1="7667" y1="13000" x2="6778" y2="12600"/>
                        <a14:foregroundMark x1="7444" y1="11200" x2="12111" y2="16200"/>
                        <a14:foregroundMark x1="12111" y1="16200" x2="13333" y2="16000"/>
                        <a14:foregroundMark x1="9444" y1="13400" x2="14222" y2="14600"/>
                        <a14:foregroundMark x1="10333" y1="12600" x2="15222" y2="12400"/>
                        <a14:backgroundMark x1="21778" y1="39600" x2="29667" y2="42800"/>
                        <a14:backgroundMark x1="29667" y1="42800" x2="50778" y2="35000"/>
                        <a14:backgroundMark x1="50778" y1="35000" x2="65889" y2="35200"/>
                        <a14:backgroundMark x1="65889" y1="35200" x2="87556" y2="34600"/>
                        <a14:backgroundMark x1="87556" y1="34600" x2="91889" y2="43800"/>
                        <a14:backgroundMark x1="91889" y1="43800" x2="91000" y2="71000"/>
                        <a14:backgroundMark x1="91000" y1="71000" x2="86000" y2="74600"/>
                        <a14:backgroundMark x1="86000" y1="74600" x2="45556" y2="73200"/>
                        <a14:backgroundMark x1="45556" y1="73200" x2="38111" y2="62600"/>
                        <a14:backgroundMark x1="38111" y1="62600" x2="36333" y2="53000"/>
                        <a14:backgroundMark x1="36333" y1="53000" x2="30111" y2="56000"/>
                        <a14:backgroundMark x1="30111" y1="56000" x2="24111" y2="52200"/>
                        <a14:backgroundMark x1="24111" y1="52200" x2="23333" y2="41600"/>
                        <a14:backgroundMark x1="23333" y1="41600" x2="23222" y2="41200"/>
                        <a14:backgroundMark x1="38667" y1="33800" x2="38667" y2="33800"/>
                        <a14:backgroundMark x1="38000" y1="33800" x2="38000" y2="33800"/>
                        <a14:backgroundMark x1="41444" y1="35000" x2="41444" y2="35000"/>
                        <a14:backgroundMark x1="42778" y1="35000" x2="42778" y2="35000"/>
                        <a14:backgroundMark x1="43222" y1="35000" x2="43222" y2="35000"/>
                        <a14:backgroundMark x1="39444" y1="34400" x2="39444" y2="34400"/>
                        <a14:backgroundMark x1="40000" y1="34000" x2="40222" y2="34000"/>
                        <a14:backgroundMark x1="41778" y1="33400" x2="41778" y2="33400"/>
                        <a14:backgroundMark x1="43333" y1="33400" x2="43556" y2="33400"/>
                        <a14:backgroundMark x1="46667" y1="33600" x2="46667" y2="33600"/>
                        <a14:backgroundMark x1="45111" y1="34400" x2="45111" y2="34400"/>
                        <a14:backgroundMark x1="44111" y1="34400" x2="44111" y2="34400"/>
                        <a14:backgroundMark x1="45222" y1="33600" x2="45000" y2="33600"/>
                        <a14:backgroundMark x1="44444" y1="33400" x2="44444" y2="33400"/>
                        <a14:backgroundMark x1="44444" y1="33400" x2="44444" y2="33400"/>
                        <a14:backgroundMark x1="44556" y1="33000" x2="44556" y2="33000"/>
                        <a14:backgroundMark x1="44667" y1="33000" x2="44667" y2="33000"/>
                        <a14:backgroundMark x1="43889" y1="32400" x2="45333" y2="34400"/>
                        <a14:backgroundMark x1="33667" y1="51400" x2="52333" y2="46200"/>
                        <a14:backgroundMark x1="40000" y1="48200" x2="64222" y2="47800"/>
                        <a14:backgroundMark x1="47778" y1="51800" x2="78556" y2="56800"/>
                        <a14:backgroundMark x1="54778" y1="57400" x2="86556" y2="58400"/>
                        <a14:backgroundMark x1="55444" y1="62600" x2="65000" y2="63400"/>
                        <a14:backgroundMark x1="65000" y1="63400" x2="80333" y2="62600"/>
                        <a14:backgroundMark x1="55333" y1="54800" x2="76000" y2="46600"/>
                        <a14:backgroundMark x1="56667" y1="43400" x2="82889" y2="41000"/>
                        <a14:backgroundMark x1="42778" y1="43600" x2="61667" y2="43800"/>
                        <a14:backgroundMark x1="41667" y1="55200" x2="60778" y2="60600"/>
                        <a14:backgroundMark x1="50444" y1="63800" x2="69333" y2="65600"/>
                        <a14:backgroundMark x1="49444" y1="67600" x2="81778" y2="68400"/>
                      </a14:backgroundRemoval>
                    </a14:imgEffect>
                  </a14:imgLayer>
                </a14:imgProps>
              </a:ext>
            </a:extLst>
          </a:blip>
          <a:stretch>
            <a:fillRect/>
          </a:stretch>
        </p:blipFill>
        <p:spPr>
          <a:xfrm>
            <a:off x="0" y="0"/>
            <a:ext cx="9360486" cy="5200268"/>
          </a:xfrm>
          <a:prstGeom prst="rect">
            <a:avLst/>
          </a:prstGeom>
        </p:spPr>
      </p:pic>
      <p:sp>
        <p:nvSpPr>
          <p:cNvPr id="4" name="Rectangle: Rounded Corners 3">
            <a:extLst>
              <a:ext uri="{FF2B5EF4-FFF2-40B4-BE49-F238E27FC236}">
                <a16:creationId xmlns:a16="http://schemas.microsoft.com/office/drawing/2014/main" id="{745E159A-7C74-6668-8DB6-F1505A6FC986}"/>
              </a:ext>
            </a:extLst>
          </p:cNvPr>
          <p:cNvSpPr/>
          <p:nvPr/>
        </p:nvSpPr>
        <p:spPr>
          <a:xfrm>
            <a:off x="1918177" y="1224213"/>
            <a:ext cx="6916440" cy="1663366"/>
          </a:xfrm>
          <a:prstGeom prst="roundRect">
            <a:avLst/>
          </a:prstGeom>
          <a:solidFill>
            <a:srgbClr val="57BA64"/>
          </a:solidFill>
          <a:ln>
            <a:solidFill>
              <a:srgbClr val="57BA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AA2D644F-0620-A27B-B86C-CA3E3603405C}"/>
              </a:ext>
            </a:extLst>
          </p:cNvPr>
          <p:cNvSpPr/>
          <p:nvPr/>
        </p:nvSpPr>
        <p:spPr>
          <a:xfrm>
            <a:off x="1675407" y="2330689"/>
            <a:ext cx="7159209" cy="838773"/>
          </a:xfrm>
          <a:prstGeom prst="roundRect">
            <a:avLst/>
          </a:prstGeom>
          <a:solidFill>
            <a:srgbClr val="64BD5C"/>
          </a:solidFill>
          <a:ln>
            <a:solidFill>
              <a:srgbClr val="64BD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Diagonal Corners Rounded 4">
            <a:extLst>
              <a:ext uri="{FF2B5EF4-FFF2-40B4-BE49-F238E27FC236}">
                <a16:creationId xmlns:a16="http://schemas.microsoft.com/office/drawing/2014/main" id="{5090633A-1084-0175-99BB-CF324048B2D1}"/>
              </a:ext>
            </a:extLst>
          </p:cNvPr>
          <p:cNvSpPr/>
          <p:nvPr/>
        </p:nvSpPr>
        <p:spPr>
          <a:xfrm rot="10800000">
            <a:off x="2949456" y="2028178"/>
            <a:ext cx="6127930" cy="2083613"/>
          </a:xfrm>
          <a:prstGeom prst="round2DiagRect">
            <a:avLst/>
          </a:prstGeom>
          <a:solidFill>
            <a:srgbClr val="6EBF56"/>
          </a:solidFill>
          <a:ln>
            <a:solidFill>
              <a:srgbClr val="6EB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A24A097-3686-3124-6434-243AC29E5ADE}"/>
              </a:ext>
            </a:extLst>
          </p:cNvPr>
          <p:cNvSpPr/>
          <p:nvPr/>
        </p:nvSpPr>
        <p:spPr>
          <a:xfrm>
            <a:off x="3493671" y="1810555"/>
            <a:ext cx="4315353" cy="1239909"/>
          </a:xfrm>
          <a:prstGeom prst="roundRect">
            <a:avLst/>
          </a:prstGeom>
          <a:ln>
            <a:solidFill>
              <a:srgbClr val="6EBF5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b="1" dirty="0">
              <a:latin typeface="Montserrat" panose="00000500000000000000" pitchFamily="2" charset="0"/>
              <a:cs typeface="Mongolian Baiti" panose="03000500000000000000" pitchFamily="66" charset="0"/>
            </a:endParaRPr>
          </a:p>
        </p:txBody>
      </p:sp>
      <p:sp>
        <p:nvSpPr>
          <p:cNvPr id="7" name="Rectangle: Rounded Corners 6">
            <a:extLst>
              <a:ext uri="{FF2B5EF4-FFF2-40B4-BE49-F238E27FC236}">
                <a16:creationId xmlns:a16="http://schemas.microsoft.com/office/drawing/2014/main" id="{35DDF849-ED11-3D8B-E8DF-B66632D3DF69}"/>
              </a:ext>
            </a:extLst>
          </p:cNvPr>
          <p:cNvSpPr/>
          <p:nvPr/>
        </p:nvSpPr>
        <p:spPr>
          <a:xfrm>
            <a:off x="3398544" y="1766667"/>
            <a:ext cx="4315353" cy="1239910"/>
          </a:xfrm>
          <a:prstGeom prst="roundRect">
            <a:avLst/>
          </a:prstGeom>
          <a:ln>
            <a:solidFill>
              <a:srgbClr val="6EBF5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800" b="1" dirty="0" err="1">
                <a:latin typeface="Montserrat" panose="00000500000000000000" pitchFamily="2" charset="0"/>
                <a:cs typeface="Mongolian Baiti" panose="03000500000000000000" pitchFamily="66" charset="0"/>
              </a:rPr>
              <a:t>Nền</a:t>
            </a:r>
            <a:r>
              <a:rPr lang="en-US" sz="2800" b="1" dirty="0">
                <a:latin typeface="Montserrat" panose="00000500000000000000" pitchFamily="2" charset="0"/>
                <a:cs typeface="Mongolian Baiti" panose="03000500000000000000" pitchFamily="66" charset="0"/>
              </a:rPr>
              <a:t> </a:t>
            </a:r>
            <a:r>
              <a:rPr lang="en-US" sz="2800" b="1" dirty="0" err="1">
                <a:latin typeface="Montserrat" panose="00000500000000000000" pitchFamily="2" charset="0"/>
                <a:cs typeface="Mongolian Baiti" panose="03000500000000000000" pitchFamily="66" charset="0"/>
              </a:rPr>
              <a:t>tảng</a:t>
            </a:r>
            <a:r>
              <a:rPr lang="en-US" sz="2800" b="1" dirty="0">
                <a:latin typeface="Montserrat" panose="00000500000000000000" pitchFamily="2" charset="0"/>
                <a:cs typeface="Mongolian Baiti" panose="03000500000000000000" pitchFamily="66" charset="0"/>
              </a:rPr>
              <a:t> </a:t>
            </a:r>
            <a:r>
              <a:rPr lang="en-US" sz="2800" b="1" dirty="0" err="1">
                <a:latin typeface="Montserrat" panose="00000500000000000000" pitchFamily="2" charset="0"/>
                <a:cs typeface="Mongolian Baiti" panose="03000500000000000000" pitchFamily="66" charset="0"/>
              </a:rPr>
              <a:t>Cốc</a:t>
            </a:r>
            <a:r>
              <a:rPr lang="en-US" sz="2800" b="1" dirty="0">
                <a:latin typeface="Montserrat" panose="00000500000000000000" pitchFamily="2" charset="0"/>
                <a:cs typeface="Mongolian Baiti" panose="03000500000000000000" pitchFamily="66" charset="0"/>
              </a:rPr>
              <a:t> </a:t>
            </a:r>
            <a:r>
              <a:rPr lang="en-US" sz="2800" b="1" dirty="0" err="1">
                <a:latin typeface="Montserrat" panose="00000500000000000000" pitchFamily="2" charset="0"/>
                <a:cs typeface="Mongolian Baiti" panose="03000500000000000000" pitchFamily="66" charset="0"/>
              </a:rPr>
              <a:t>Cốc</a:t>
            </a:r>
            <a:endParaRPr lang="en-US" sz="2800" b="1" dirty="0">
              <a:latin typeface="Montserrat" panose="00000500000000000000" pitchFamily="2" charset="0"/>
              <a:cs typeface="Mongolian Baiti" panose="03000500000000000000" pitchFamily="66" charset="0"/>
            </a:endParaRPr>
          </a:p>
        </p:txBody>
      </p:sp>
    </p:spTree>
    <p:extLst>
      <p:ext uri="{BB962C8B-B14F-4D97-AF65-F5344CB8AC3E}">
        <p14:creationId xmlns:p14="http://schemas.microsoft.com/office/powerpoint/2010/main" val="29188154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text, application, website&#10;&#10;Description automatically generated">
            <a:extLst>
              <a:ext uri="{FF2B5EF4-FFF2-40B4-BE49-F238E27FC236}">
                <a16:creationId xmlns:a16="http://schemas.microsoft.com/office/drawing/2014/main" id="{433277EB-4F31-9317-4075-F31077A0A7D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00" b="99600" l="667" r="98222">
                        <a14:foregroundMark x1="1889" y1="25200" x2="1889" y2="25200"/>
                        <a14:foregroundMark x1="11333" y1="29400" x2="11333" y2="29400"/>
                        <a14:foregroundMark x1="12333" y1="27400" x2="28111" y2="25600"/>
                        <a14:foregroundMark x1="28111" y1="25600" x2="29111" y2="25000"/>
                        <a14:foregroundMark x1="19556" y1="22200" x2="72000" y2="17400"/>
                        <a14:foregroundMark x1="41444" y1="15000" x2="88111" y2="20000"/>
                        <a14:foregroundMark x1="88111" y1="20000" x2="94333" y2="30600"/>
                        <a14:foregroundMark x1="94333" y1="30600" x2="94333" y2="76400"/>
                        <a14:foregroundMark x1="94333" y1="76400" x2="84444" y2="83400"/>
                        <a14:foregroundMark x1="84444" y1="83400" x2="52667" y2="85400"/>
                        <a14:foregroundMark x1="52667" y1="85400" x2="26222" y2="73200"/>
                        <a14:foregroundMark x1="26222" y1="73200" x2="10444" y2="37000"/>
                        <a14:foregroundMark x1="10444" y1="37000" x2="10778" y2="24400"/>
                        <a14:foregroundMark x1="12778" y1="47000" x2="12000" y2="63400"/>
                        <a14:foregroundMark x1="12000" y1="63400" x2="26111" y2="94800"/>
                        <a14:foregroundMark x1="26111" y1="94800" x2="17444" y2="81800"/>
                        <a14:foregroundMark x1="1667" y1="13000" x2="12889" y2="200"/>
                        <a14:foregroundMark x1="12889" y1="200" x2="13778" y2="600"/>
                        <a14:foregroundMark x1="9889" y1="6800" x2="52889" y2="18600"/>
                        <a14:foregroundMark x1="94778" y1="800" x2="94556" y2="97600"/>
                        <a14:foregroundMark x1="74333" y1="82000" x2="19778" y2="84200"/>
                        <a14:foregroundMark x1="667" y1="56400" x2="23111" y2="95600"/>
                        <a14:foregroundMark x1="23111" y1="95600" x2="24111" y2="96800"/>
                        <a14:foregroundMark x1="3111" y1="52600" x2="31444" y2="98800"/>
                        <a14:foregroundMark x1="31444" y1="98800" x2="31444" y2="98800"/>
                        <a14:foregroundMark x1="29556" y1="64200" x2="35000" y2="82800"/>
                        <a14:foregroundMark x1="35333" y1="87200" x2="65556" y2="86000"/>
                        <a14:foregroundMark x1="65556" y1="86000" x2="66000" y2="86000"/>
                        <a14:foregroundMark x1="33667" y1="91800" x2="65444" y2="95800"/>
                        <a14:foregroundMark x1="49111" y1="94400" x2="50598" y2="76930"/>
                        <a14:foregroundMark x1="43848" y1="30013" x2="41667" y2="19400"/>
                        <a14:foregroundMark x1="50663" y1="63202" x2="50314" y2="61501"/>
                        <a14:foregroundMark x1="41667" y1="19400" x2="50111" y2="19600"/>
                        <a14:foregroundMark x1="61643" y1="77312" x2="88222" y2="84000"/>
                        <a14:foregroundMark x1="93778" y1="27800" x2="96333" y2="88600"/>
                        <a14:foregroundMark x1="96333" y1="88600" x2="96333" y2="88600"/>
                        <a14:foregroundMark x1="97556" y1="28000" x2="96444" y2="86000"/>
                        <a14:foregroundMark x1="94556" y1="44600" x2="98222" y2="99600"/>
                        <a14:foregroundMark x1="78333" y1="91800" x2="58667" y2="92400"/>
                        <a14:foregroundMark x1="7667" y1="13000" x2="6778" y2="12600"/>
                        <a14:foregroundMark x1="7444" y1="11200" x2="12111" y2="16200"/>
                        <a14:foregroundMark x1="12111" y1="16200" x2="13333" y2="16000"/>
                        <a14:foregroundMark x1="9444" y1="13400" x2="14222" y2="14600"/>
                        <a14:foregroundMark x1="10333" y1="12600" x2="15222" y2="12400"/>
                        <a14:backgroundMark x1="21778" y1="39600" x2="29667" y2="42800"/>
                        <a14:backgroundMark x1="29667" y1="42800" x2="50778" y2="35000"/>
                        <a14:backgroundMark x1="50778" y1="35000" x2="65889" y2="35200"/>
                        <a14:backgroundMark x1="65889" y1="35200" x2="87556" y2="34600"/>
                        <a14:backgroundMark x1="87556" y1="34600" x2="91889" y2="43800"/>
                        <a14:backgroundMark x1="91889" y1="43800" x2="91000" y2="71000"/>
                        <a14:backgroundMark x1="91000" y1="71000" x2="86000" y2="74600"/>
                        <a14:backgroundMark x1="86000" y1="74600" x2="45556" y2="73200"/>
                        <a14:backgroundMark x1="45556" y1="73200" x2="38111" y2="62600"/>
                        <a14:backgroundMark x1="38111" y1="62600" x2="36333" y2="53000"/>
                        <a14:backgroundMark x1="36333" y1="53000" x2="30111" y2="56000"/>
                        <a14:backgroundMark x1="30111" y1="56000" x2="24111" y2="52200"/>
                        <a14:backgroundMark x1="24111" y1="52200" x2="23333" y2="41600"/>
                        <a14:backgroundMark x1="23333" y1="41600" x2="23222" y2="41200"/>
                        <a14:backgroundMark x1="38667" y1="33800" x2="38667" y2="33800"/>
                        <a14:backgroundMark x1="38000" y1="33800" x2="38000" y2="33800"/>
                        <a14:backgroundMark x1="41444" y1="35000" x2="41444" y2="35000"/>
                        <a14:backgroundMark x1="42778" y1="35000" x2="42778" y2="35000"/>
                        <a14:backgroundMark x1="43222" y1="35000" x2="43222" y2="35000"/>
                        <a14:backgroundMark x1="39444" y1="34400" x2="39444" y2="34400"/>
                        <a14:backgroundMark x1="40000" y1="34000" x2="40222" y2="34000"/>
                        <a14:backgroundMark x1="41778" y1="33400" x2="41778" y2="33400"/>
                        <a14:backgroundMark x1="43333" y1="33400" x2="43556" y2="33400"/>
                        <a14:backgroundMark x1="46667" y1="33600" x2="46667" y2="33600"/>
                        <a14:backgroundMark x1="45111" y1="34400" x2="45111" y2="34400"/>
                        <a14:backgroundMark x1="44111" y1="34400" x2="44111" y2="34400"/>
                        <a14:backgroundMark x1="45222" y1="33600" x2="45000" y2="33600"/>
                        <a14:backgroundMark x1="44444" y1="33400" x2="44444" y2="33400"/>
                        <a14:backgroundMark x1="44444" y1="33400" x2="44444" y2="33400"/>
                        <a14:backgroundMark x1="44556" y1="33000" x2="44556" y2="33000"/>
                        <a14:backgroundMark x1="44667" y1="33000" x2="44667" y2="33000"/>
                        <a14:backgroundMark x1="43889" y1="32400" x2="45333" y2="34400"/>
                        <a14:backgroundMark x1="33667" y1="51400" x2="52333" y2="46200"/>
                        <a14:backgroundMark x1="40000" y1="48200" x2="64222" y2="47800"/>
                        <a14:backgroundMark x1="47778" y1="51800" x2="78556" y2="56800"/>
                        <a14:backgroundMark x1="54778" y1="57400" x2="86556" y2="58400"/>
                        <a14:backgroundMark x1="55444" y1="62600" x2="65000" y2="63400"/>
                        <a14:backgroundMark x1="65000" y1="63400" x2="80333" y2="62600"/>
                        <a14:backgroundMark x1="55333" y1="54800" x2="76000" y2="46600"/>
                        <a14:backgroundMark x1="56667" y1="43400" x2="82889" y2="41000"/>
                        <a14:backgroundMark x1="42778" y1="43600" x2="61667" y2="43800"/>
                        <a14:backgroundMark x1="41667" y1="55200" x2="60778" y2="60600"/>
                        <a14:backgroundMark x1="50444" y1="63800" x2="69333" y2="65600"/>
                        <a14:backgroundMark x1="49444" y1="67600" x2="81778" y2="68400"/>
                      </a14:backgroundRemoval>
                    </a14:imgEffect>
                  </a14:imgLayer>
                </a14:imgProps>
              </a:ext>
            </a:extLst>
          </a:blip>
          <a:stretch>
            <a:fillRect/>
          </a:stretch>
        </p:blipFill>
        <p:spPr>
          <a:xfrm>
            <a:off x="0" y="0"/>
            <a:ext cx="9360486" cy="5200268"/>
          </a:xfrm>
          <a:prstGeom prst="rect">
            <a:avLst/>
          </a:prstGeom>
        </p:spPr>
      </p:pic>
      <p:sp>
        <p:nvSpPr>
          <p:cNvPr id="4" name="Rectangle: Rounded Corners 3">
            <a:extLst>
              <a:ext uri="{FF2B5EF4-FFF2-40B4-BE49-F238E27FC236}">
                <a16:creationId xmlns:a16="http://schemas.microsoft.com/office/drawing/2014/main" id="{745E159A-7C74-6668-8DB6-F1505A6FC986}"/>
              </a:ext>
            </a:extLst>
          </p:cNvPr>
          <p:cNvSpPr/>
          <p:nvPr/>
        </p:nvSpPr>
        <p:spPr>
          <a:xfrm>
            <a:off x="1918177" y="1224213"/>
            <a:ext cx="6916440" cy="1663366"/>
          </a:xfrm>
          <a:prstGeom prst="roundRect">
            <a:avLst/>
          </a:prstGeom>
          <a:solidFill>
            <a:srgbClr val="57BA64"/>
          </a:solidFill>
          <a:ln>
            <a:solidFill>
              <a:srgbClr val="57BA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AA2D644F-0620-A27B-B86C-CA3E3603405C}"/>
              </a:ext>
            </a:extLst>
          </p:cNvPr>
          <p:cNvSpPr/>
          <p:nvPr/>
        </p:nvSpPr>
        <p:spPr>
          <a:xfrm>
            <a:off x="1675407" y="2330689"/>
            <a:ext cx="7159209" cy="838773"/>
          </a:xfrm>
          <a:prstGeom prst="roundRect">
            <a:avLst/>
          </a:prstGeom>
          <a:solidFill>
            <a:srgbClr val="64BD5C"/>
          </a:solidFill>
          <a:ln>
            <a:solidFill>
              <a:srgbClr val="64BD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Graphical user interface, text, application, email&#10;&#10;Description automatically generated">
            <a:extLst>
              <a:ext uri="{FF2B5EF4-FFF2-40B4-BE49-F238E27FC236}">
                <a16:creationId xmlns:a16="http://schemas.microsoft.com/office/drawing/2014/main" id="{D35C7155-F951-3988-F9E8-4E78B6E25E58}"/>
              </a:ext>
            </a:extLst>
          </p:cNvPr>
          <p:cNvPicPr>
            <a:picLocks noChangeAspect="1"/>
          </p:cNvPicPr>
          <p:nvPr/>
        </p:nvPicPr>
        <p:blipFill>
          <a:blip r:embed="rId5"/>
          <a:stretch>
            <a:fillRect/>
          </a:stretch>
        </p:blipFill>
        <p:spPr>
          <a:xfrm>
            <a:off x="1675406" y="1241550"/>
            <a:ext cx="7180627" cy="3547597"/>
          </a:xfrm>
          <a:prstGeom prst="rect">
            <a:avLst/>
          </a:prstGeom>
        </p:spPr>
      </p:pic>
      <p:sp>
        <p:nvSpPr>
          <p:cNvPr id="15" name="Speech Bubble: Rectangle with Corners Rounded 14">
            <a:extLst>
              <a:ext uri="{FF2B5EF4-FFF2-40B4-BE49-F238E27FC236}">
                <a16:creationId xmlns:a16="http://schemas.microsoft.com/office/drawing/2014/main" id="{30023677-96E5-A0AE-4C13-088DD54FD171}"/>
              </a:ext>
            </a:extLst>
          </p:cNvPr>
          <p:cNvSpPr/>
          <p:nvPr/>
        </p:nvSpPr>
        <p:spPr>
          <a:xfrm>
            <a:off x="2812034" y="673922"/>
            <a:ext cx="3279464" cy="553884"/>
          </a:xfrm>
          <a:prstGeom prst="wedgeRoundRectCallout">
            <a:avLst>
              <a:gd name="adj1" fmla="val -46200"/>
              <a:gd name="adj2" fmla="val 83601"/>
              <a:gd name="adj3" fmla="val 16667"/>
            </a:avLst>
          </a:prstGeom>
          <a:solidFill>
            <a:schemeClr val="tx1"/>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800F8F77-3971-663F-5303-C08E415D2AC7}"/>
              </a:ext>
            </a:extLst>
          </p:cNvPr>
          <p:cNvSpPr/>
          <p:nvPr/>
        </p:nvSpPr>
        <p:spPr>
          <a:xfrm>
            <a:off x="3052584" y="801900"/>
            <a:ext cx="2750075" cy="399190"/>
          </a:xfrm>
          <a:prstGeom prst="roundRect">
            <a:avLst/>
          </a:prstGeom>
          <a:ln>
            <a:solidFill>
              <a:srgbClr val="57BA6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000" b="1" dirty="0" err="1">
                <a:latin typeface="Montserrat" panose="00000500000000000000" pitchFamily="2" charset="0"/>
              </a:rPr>
              <a:t>Giới</a:t>
            </a:r>
            <a:r>
              <a:rPr lang="en-US" sz="2000" b="1" dirty="0">
                <a:latin typeface="Montserrat" panose="00000500000000000000" pitchFamily="2" charset="0"/>
              </a:rPr>
              <a:t> </a:t>
            </a:r>
            <a:r>
              <a:rPr lang="en-US" sz="2000" b="1" dirty="0" err="1">
                <a:latin typeface="Montserrat" panose="00000500000000000000" pitchFamily="2" charset="0"/>
              </a:rPr>
              <a:t>thiệu</a:t>
            </a:r>
            <a:r>
              <a:rPr lang="en-US" sz="2000" b="1" dirty="0">
                <a:latin typeface="Montserrat" panose="00000500000000000000" pitchFamily="2" charset="0"/>
              </a:rPr>
              <a:t> </a:t>
            </a:r>
            <a:r>
              <a:rPr lang="en-US" sz="2000" b="1" dirty="0" err="1">
                <a:latin typeface="Montserrat" panose="00000500000000000000" pitchFamily="2" charset="0"/>
              </a:rPr>
              <a:t>chung</a:t>
            </a:r>
            <a:endParaRPr lang="en-US" sz="2000" b="1" dirty="0">
              <a:latin typeface="Montserrat" panose="00000500000000000000" pitchFamily="2" charset="0"/>
            </a:endParaRPr>
          </a:p>
        </p:txBody>
      </p:sp>
      <p:sp>
        <p:nvSpPr>
          <p:cNvPr id="2" name="Rectangle: Rounded Corners 1">
            <a:extLst>
              <a:ext uri="{FF2B5EF4-FFF2-40B4-BE49-F238E27FC236}">
                <a16:creationId xmlns:a16="http://schemas.microsoft.com/office/drawing/2014/main" id="{E1C21916-EBA2-9AA9-9D8A-E89442BCD70B}"/>
              </a:ext>
            </a:extLst>
          </p:cNvPr>
          <p:cNvSpPr/>
          <p:nvPr/>
        </p:nvSpPr>
        <p:spPr>
          <a:xfrm>
            <a:off x="3004457" y="723985"/>
            <a:ext cx="2750075" cy="399190"/>
          </a:xfrm>
          <a:prstGeom prst="roundRect">
            <a:avLst/>
          </a:prstGeom>
          <a:ln>
            <a:solidFill>
              <a:srgbClr val="57BA6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000" b="1" dirty="0" err="1">
                <a:latin typeface="Montserrat" panose="00000500000000000000" pitchFamily="2" charset="0"/>
              </a:rPr>
              <a:t>Giới</a:t>
            </a:r>
            <a:r>
              <a:rPr lang="en-US" sz="2000" b="1" dirty="0">
                <a:latin typeface="Montserrat" panose="00000500000000000000" pitchFamily="2" charset="0"/>
              </a:rPr>
              <a:t> </a:t>
            </a:r>
            <a:r>
              <a:rPr lang="en-US" sz="2000" b="1" dirty="0" err="1">
                <a:latin typeface="Montserrat" panose="00000500000000000000" pitchFamily="2" charset="0"/>
              </a:rPr>
              <a:t>thiệu</a:t>
            </a:r>
            <a:r>
              <a:rPr lang="en-US" sz="2000" b="1" dirty="0">
                <a:latin typeface="Montserrat" panose="00000500000000000000" pitchFamily="2" charset="0"/>
              </a:rPr>
              <a:t> </a:t>
            </a:r>
            <a:r>
              <a:rPr lang="en-US" sz="2000" b="1" dirty="0" err="1">
                <a:latin typeface="Montserrat" panose="00000500000000000000" pitchFamily="2" charset="0"/>
              </a:rPr>
              <a:t>chung</a:t>
            </a:r>
            <a:endParaRPr lang="en-US" sz="2000" b="1" dirty="0">
              <a:latin typeface="Montserrat" panose="00000500000000000000" pitchFamily="2" charset="0"/>
            </a:endParaRPr>
          </a:p>
        </p:txBody>
      </p:sp>
      <p:sp>
        <p:nvSpPr>
          <p:cNvPr id="16" name="Rectangle 15">
            <a:extLst>
              <a:ext uri="{FF2B5EF4-FFF2-40B4-BE49-F238E27FC236}">
                <a16:creationId xmlns:a16="http://schemas.microsoft.com/office/drawing/2014/main" id="{80FA36B7-521D-059A-8DA5-01600BE6D9DA}"/>
              </a:ext>
            </a:extLst>
          </p:cNvPr>
          <p:cNvSpPr/>
          <p:nvPr/>
        </p:nvSpPr>
        <p:spPr>
          <a:xfrm>
            <a:off x="1980055" y="1920125"/>
            <a:ext cx="6854562" cy="113953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296CFDE9-00C5-995A-7310-2C04B57CA2A8}"/>
              </a:ext>
            </a:extLst>
          </p:cNvPr>
          <p:cNvSpPr txBox="1"/>
          <p:nvPr/>
        </p:nvSpPr>
        <p:spPr>
          <a:xfrm>
            <a:off x="2406316" y="1920125"/>
            <a:ext cx="5933287" cy="584775"/>
          </a:xfrm>
          <a:prstGeom prst="rect">
            <a:avLst/>
          </a:prstGeom>
          <a:noFill/>
        </p:spPr>
        <p:txBody>
          <a:bodyPr wrap="square" rtlCol="0">
            <a:spAutoFit/>
          </a:bodyPr>
          <a:lstStyle/>
          <a:p>
            <a:r>
              <a:rPr lang="en-US" sz="1600" i="1" dirty="0" err="1">
                <a:latin typeface="Montserrat" panose="00000500000000000000" pitchFamily="2" charset="0"/>
              </a:rPr>
              <a:t>Là</a:t>
            </a:r>
            <a:r>
              <a:rPr lang="en-US" sz="1600" i="1" dirty="0">
                <a:latin typeface="Montserrat" panose="00000500000000000000" pitchFamily="2" charset="0"/>
              </a:rPr>
              <a:t> </a:t>
            </a:r>
            <a:r>
              <a:rPr lang="en-US" sz="1600" i="1" dirty="0" err="1">
                <a:latin typeface="Montserrat" panose="00000500000000000000" pitchFamily="2" charset="0"/>
              </a:rPr>
              <a:t>trình</a:t>
            </a:r>
            <a:r>
              <a:rPr lang="en-US" sz="1600" i="1" dirty="0">
                <a:latin typeface="Montserrat" panose="00000500000000000000" pitchFamily="2" charset="0"/>
              </a:rPr>
              <a:t> </a:t>
            </a:r>
            <a:r>
              <a:rPr lang="en-US" sz="1600" i="1" dirty="0" err="1">
                <a:latin typeface="Montserrat" panose="00000500000000000000" pitchFamily="2" charset="0"/>
              </a:rPr>
              <a:t>duyệt</a:t>
            </a:r>
            <a:r>
              <a:rPr lang="en-US" sz="1600" i="1" dirty="0">
                <a:latin typeface="Montserrat" panose="00000500000000000000" pitchFamily="2" charset="0"/>
              </a:rPr>
              <a:t> </a:t>
            </a:r>
            <a:r>
              <a:rPr lang="en-US" sz="1600" i="1" dirty="0" err="1">
                <a:latin typeface="Montserrat" panose="00000500000000000000" pitchFamily="2" charset="0"/>
              </a:rPr>
              <a:t>và</a:t>
            </a:r>
            <a:r>
              <a:rPr lang="en-US" sz="1600" i="1" dirty="0">
                <a:latin typeface="Montserrat" panose="00000500000000000000" pitchFamily="2" charset="0"/>
              </a:rPr>
              <a:t> </a:t>
            </a:r>
            <a:r>
              <a:rPr lang="en-US" sz="1600" i="1" dirty="0" err="1">
                <a:latin typeface="Montserrat" panose="00000500000000000000" pitchFamily="2" charset="0"/>
              </a:rPr>
              <a:t>Công</a:t>
            </a:r>
            <a:r>
              <a:rPr lang="en-US" sz="1600" i="1" dirty="0">
                <a:latin typeface="Montserrat" panose="00000500000000000000" pitchFamily="2" charset="0"/>
              </a:rPr>
              <a:t> </a:t>
            </a:r>
            <a:r>
              <a:rPr lang="en-US" sz="1600" i="1" dirty="0" err="1">
                <a:latin typeface="Montserrat" panose="00000500000000000000" pitchFamily="2" charset="0"/>
              </a:rPr>
              <a:t>cụ</a:t>
            </a:r>
            <a:r>
              <a:rPr lang="en-US" sz="1600" i="1" dirty="0">
                <a:latin typeface="Montserrat" panose="00000500000000000000" pitchFamily="2" charset="0"/>
              </a:rPr>
              <a:t> </a:t>
            </a:r>
            <a:r>
              <a:rPr lang="en-US" sz="1600" i="1" dirty="0" err="1">
                <a:latin typeface="Montserrat" panose="00000500000000000000" pitchFamily="2" charset="0"/>
              </a:rPr>
              <a:t>tìm</a:t>
            </a:r>
            <a:r>
              <a:rPr lang="en-US" sz="1600" i="1" dirty="0">
                <a:latin typeface="Montserrat" panose="00000500000000000000" pitchFamily="2" charset="0"/>
              </a:rPr>
              <a:t> </a:t>
            </a:r>
            <a:r>
              <a:rPr lang="en-US" sz="1600" i="1" dirty="0" err="1">
                <a:latin typeface="Montserrat" panose="00000500000000000000" pitchFamily="2" charset="0"/>
              </a:rPr>
              <a:t>kiếm</a:t>
            </a:r>
            <a:r>
              <a:rPr lang="en-US" sz="1600" i="1" dirty="0">
                <a:latin typeface="Montserrat" panose="00000500000000000000" pitchFamily="2" charset="0"/>
              </a:rPr>
              <a:t> “Make in </a:t>
            </a:r>
            <a:r>
              <a:rPr lang="en-US" sz="1600" i="1" dirty="0" err="1">
                <a:latin typeface="Montserrat" panose="00000500000000000000" pitchFamily="2" charset="0"/>
              </a:rPr>
              <a:t>Việt</a:t>
            </a:r>
            <a:r>
              <a:rPr lang="en-US" sz="1600" i="1" dirty="0">
                <a:latin typeface="Montserrat" panose="00000500000000000000" pitchFamily="2" charset="0"/>
              </a:rPr>
              <a:t> Nam” </a:t>
            </a:r>
            <a:r>
              <a:rPr lang="en-US" sz="1600" i="1" dirty="0" err="1">
                <a:latin typeface="Montserrat" panose="00000500000000000000" pitchFamily="2" charset="0"/>
              </a:rPr>
              <a:t>hàng</a:t>
            </a:r>
            <a:r>
              <a:rPr lang="en-US" sz="1600" i="1" dirty="0">
                <a:latin typeface="Montserrat" panose="00000500000000000000" pitchFamily="2" charset="0"/>
              </a:rPr>
              <a:t> </a:t>
            </a:r>
            <a:r>
              <a:rPr lang="en-US" sz="1600" i="1" dirty="0" err="1">
                <a:latin typeface="Montserrat" panose="00000500000000000000" pitchFamily="2" charset="0"/>
              </a:rPr>
              <a:t>đầu</a:t>
            </a:r>
            <a:endParaRPr lang="en-US" sz="1600" i="1" dirty="0">
              <a:latin typeface="Montserrat" panose="00000500000000000000" pitchFamily="2" charset="0"/>
            </a:endParaRPr>
          </a:p>
        </p:txBody>
      </p:sp>
      <p:sp>
        <p:nvSpPr>
          <p:cNvPr id="18" name="TextBox 17">
            <a:extLst>
              <a:ext uri="{FF2B5EF4-FFF2-40B4-BE49-F238E27FC236}">
                <a16:creationId xmlns:a16="http://schemas.microsoft.com/office/drawing/2014/main" id="{ED09776E-11FC-462F-4975-C6EBB156FC91}"/>
              </a:ext>
            </a:extLst>
          </p:cNvPr>
          <p:cNvSpPr txBox="1"/>
          <p:nvPr/>
        </p:nvSpPr>
        <p:spPr>
          <a:xfrm>
            <a:off x="2406316" y="2595807"/>
            <a:ext cx="5933287" cy="338554"/>
          </a:xfrm>
          <a:prstGeom prst="rect">
            <a:avLst/>
          </a:prstGeom>
          <a:noFill/>
        </p:spPr>
        <p:txBody>
          <a:bodyPr wrap="square" rtlCol="0">
            <a:spAutoFit/>
          </a:bodyPr>
          <a:lstStyle/>
          <a:p>
            <a:r>
              <a:rPr lang="en-US" sz="1600" i="1" dirty="0" err="1">
                <a:latin typeface="Montserrat" panose="00000500000000000000" pitchFamily="2" charset="0"/>
              </a:rPr>
              <a:t>Phát</a:t>
            </a:r>
            <a:r>
              <a:rPr lang="en-US" sz="1600" i="1" dirty="0">
                <a:latin typeface="Montserrat" panose="00000500000000000000" pitchFamily="2" charset="0"/>
              </a:rPr>
              <a:t> </a:t>
            </a:r>
            <a:r>
              <a:rPr lang="en-US" sz="1600" i="1" dirty="0" err="1">
                <a:latin typeface="Montserrat" panose="00000500000000000000" pitchFamily="2" charset="0"/>
              </a:rPr>
              <a:t>triển</a:t>
            </a:r>
            <a:r>
              <a:rPr lang="en-US" sz="1600" i="1" dirty="0">
                <a:latin typeface="Montserrat" panose="00000500000000000000" pitchFamily="2" charset="0"/>
              </a:rPr>
              <a:t> </a:t>
            </a:r>
            <a:r>
              <a:rPr lang="en-US" sz="1600" i="1" dirty="0" err="1">
                <a:latin typeface="Montserrat" panose="00000500000000000000" pitchFamily="2" charset="0"/>
              </a:rPr>
              <a:t>trên</a:t>
            </a:r>
            <a:r>
              <a:rPr lang="en-US" sz="1600" i="1" dirty="0">
                <a:latin typeface="Montserrat" panose="00000500000000000000" pitchFamily="2" charset="0"/>
              </a:rPr>
              <a:t> </a:t>
            </a:r>
            <a:r>
              <a:rPr lang="en-US" sz="1600" i="1" dirty="0" err="1">
                <a:latin typeface="Montserrat" panose="00000500000000000000" pitchFamily="2" charset="0"/>
              </a:rPr>
              <a:t>cả</a:t>
            </a:r>
            <a:r>
              <a:rPr lang="en-US" sz="1600" i="1" dirty="0">
                <a:latin typeface="Montserrat" panose="00000500000000000000" pitchFamily="2" charset="0"/>
              </a:rPr>
              <a:t> 2 </a:t>
            </a:r>
            <a:r>
              <a:rPr lang="en-US" sz="1600" i="1" dirty="0" err="1">
                <a:latin typeface="Montserrat" panose="00000500000000000000" pitchFamily="2" charset="0"/>
              </a:rPr>
              <a:t>nền</a:t>
            </a:r>
            <a:r>
              <a:rPr lang="en-US" sz="1600" i="1" dirty="0">
                <a:latin typeface="Montserrat" panose="00000500000000000000" pitchFamily="2" charset="0"/>
              </a:rPr>
              <a:t> </a:t>
            </a:r>
            <a:r>
              <a:rPr lang="en-US" sz="1600" i="1" dirty="0" err="1">
                <a:latin typeface="Montserrat" panose="00000500000000000000" pitchFamily="2" charset="0"/>
              </a:rPr>
              <a:t>tảng</a:t>
            </a:r>
            <a:r>
              <a:rPr lang="en-US" sz="1600" i="1" dirty="0">
                <a:latin typeface="Montserrat" panose="00000500000000000000" pitchFamily="2" charset="0"/>
              </a:rPr>
              <a:t> di </a:t>
            </a:r>
            <a:r>
              <a:rPr lang="en-US" sz="1600" i="1" dirty="0" err="1">
                <a:latin typeface="Montserrat" panose="00000500000000000000" pitchFamily="2" charset="0"/>
              </a:rPr>
              <a:t>động</a:t>
            </a:r>
            <a:r>
              <a:rPr lang="en-US" sz="1600" i="1" dirty="0">
                <a:latin typeface="Montserrat" panose="00000500000000000000" pitchFamily="2" charset="0"/>
              </a:rPr>
              <a:t> </a:t>
            </a:r>
            <a:r>
              <a:rPr lang="en-US" sz="1600" i="1" dirty="0" err="1">
                <a:latin typeface="Montserrat" panose="00000500000000000000" pitchFamily="2" charset="0"/>
              </a:rPr>
              <a:t>và</a:t>
            </a:r>
            <a:r>
              <a:rPr lang="en-US" sz="1600" i="1" dirty="0">
                <a:latin typeface="Montserrat" panose="00000500000000000000" pitchFamily="2" charset="0"/>
              </a:rPr>
              <a:t> </a:t>
            </a:r>
            <a:r>
              <a:rPr lang="en-US" sz="1600" i="1" dirty="0" err="1">
                <a:latin typeface="Montserrat" panose="00000500000000000000" pitchFamily="2" charset="0"/>
              </a:rPr>
              <a:t>máy</a:t>
            </a:r>
            <a:r>
              <a:rPr lang="en-US" sz="1600" i="1" dirty="0">
                <a:latin typeface="Montserrat" panose="00000500000000000000" pitchFamily="2" charset="0"/>
              </a:rPr>
              <a:t> </a:t>
            </a:r>
            <a:r>
              <a:rPr lang="en-US" sz="1600" i="1" dirty="0" err="1">
                <a:latin typeface="Montserrat" panose="00000500000000000000" pitchFamily="2" charset="0"/>
              </a:rPr>
              <a:t>tính</a:t>
            </a:r>
            <a:endParaRPr lang="en-US" sz="1600" i="1" dirty="0">
              <a:latin typeface="Montserrat" panose="00000500000000000000" pitchFamily="2" charset="0"/>
            </a:endParaRPr>
          </a:p>
        </p:txBody>
      </p:sp>
      <p:sp>
        <p:nvSpPr>
          <p:cNvPr id="12" name="Slide Number Placeholder 3">
            <a:extLst>
              <a:ext uri="{FF2B5EF4-FFF2-40B4-BE49-F238E27FC236}">
                <a16:creationId xmlns:a16="http://schemas.microsoft.com/office/drawing/2014/main" id="{E367F8B0-FAF6-4304-BFAD-345F2A07F3D7}"/>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56</a:t>
            </a:fld>
            <a:endParaRPr lang="x-none" sz="1000">
              <a:solidFill>
                <a:schemeClr val="tx1">
                  <a:lumMod val="50000"/>
                </a:schemeClr>
              </a:solidFill>
            </a:endParaRPr>
          </a:p>
        </p:txBody>
      </p:sp>
      <p:sp>
        <p:nvSpPr>
          <p:cNvPr id="13" name="Google Shape;941;g11e46ec54ed_1_3016">
            <a:extLst>
              <a:ext uri="{FF2B5EF4-FFF2-40B4-BE49-F238E27FC236}">
                <a16:creationId xmlns:a16="http://schemas.microsoft.com/office/drawing/2014/main" id="{98B1DDD1-90FC-69C8-38F8-FD5BBA8C460B}"/>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
        <p:nvSpPr>
          <p:cNvPr id="7" name="Isosceles Triangle 6">
            <a:extLst>
              <a:ext uri="{FF2B5EF4-FFF2-40B4-BE49-F238E27FC236}">
                <a16:creationId xmlns:a16="http://schemas.microsoft.com/office/drawing/2014/main" id="{86A3A85F-3B00-3E77-E576-D98FBACCA6D3}"/>
              </a:ext>
            </a:extLst>
          </p:cNvPr>
          <p:cNvSpPr/>
          <p:nvPr/>
        </p:nvSpPr>
        <p:spPr>
          <a:xfrm rot="5400000">
            <a:off x="2012090" y="2007784"/>
            <a:ext cx="162083" cy="200107"/>
          </a:xfrm>
          <a:prstGeom prst="triangle">
            <a:avLst/>
          </a:prstGeom>
          <a:solidFill>
            <a:srgbClr val="60BC5E"/>
          </a:solidFill>
          <a:ln>
            <a:solidFill>
              <a:srgbClr val="60B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5D8E2831-6833-0DDA-5FC3-BD37BA7D463E}"/>
              </a:ext>
            </a:extLst>
          </p:cNvPr>
          <p:cNvSpPr/>
          <p:nvPr/>
        </p:nvSpPr>
        <p:spPr>
          <a:xfrm rot="5400000">
            <a:off x="2012090" y="2696348"/>
            <a:ext cx="162083" cy="200107"/>
          </a:xfrm>
          <a:prstGeom prst="triangle">
            <a:avLst/>
          </a:prstGeom>
          <a:solidFill>
            <a:srgbClr val="60BC5E"/>
          </a:solidFill>
          <a:ln>
            <a:solidFill>
              <a:srgbClr val="60B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94139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text, application, website&#10;&#10;Description automatically generated">
            <a:extLst>
              <a:ext uri="{FF2B5EF4-FFF2-40B4-BE49-F238E27FC236}">
                <a16:creationId xmlns:a16="http://schemas.microsoft.com/office/drawing/2014/main" id="{433277EB-4F31-9317-4075-F31077A0A7D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00" b="99600" l="667" r="98222">
                        <a14:foregroundMark x1="1889" y1="25200" x2="1889" y2="25200"/>
                        <a14:foregroundMark x1="11333" y1="29400" x2="11333" y2="29400"/>
                        <a14:foregroundMark x1="12333" y1="27400" x2="28111" y2="25600"/>
                        <a14:foregroundMark x1="28111" y1="25600" x2="29111" y2="25000"/>
                        <a14:foregroundMark x1="19556" y1="22200" x2="72000" y2="17400"/>
                        <a14:foregroundMark x1="41444" y1="15000" x2="88111" y2="20000"/>
                        <a14:foregroundMark x1="88111" y1="20000" x2="94333" y2="30600"/>
                        <a14:foregroundMark x1="94333" y1="30600" x2="94333" y2="76400"/>
                        <a14:foregroundMark x1="94333" y1="76400" x2="84444" y2="83400"/>
                        <a14:foregroundMark x1="84444" y1="83400" x2="52667" y2="85400"/>
                        <a14:foregroundMark x1="52667" y1="85400" x2="26222" y2="73200"/>
                        <a14:foregroundMark x1="26222" y1="73200" x2="10444" y2="37000"/>
                        <a14:foregroundMark x1="10444" y1="37000" x2="10778" y2="24400"/>
                        <a14:foregroundMark x1="12778" y1="47000" x2="12000" y2="63400"/>
                        <a14:foregroundMark x1="12000" y1="63400" x2="26111" y2="94800"/>
                        <a14:foregroundMark x1="26111" y1="94800" x2="17444" y2="81800"/>
                        <a14:foregroundMark x1="1667" y1="13000" x2="12889" y2="200"/>
                        <a14:foregroundMark x1="12889" y1="200" x2="13778" y2="600"/>
                        <a14:foregroundMark x1="9889" y1="6800" x2="52889" y2="18600"/>
                        <a14:foregroundMark x1="94778" y1="800" x2="94556" y2="97600"/>
                        <a14:foregroundMark x1="74333" y1="82000" x2="19778" y2="84200"/>
                        <a14:foregroundMark x1="667" y1="56400" x2="23111" y2="95600"/>
                        <a14:foregroundMark x1="23111" y1="95600" x2="24111" y2="96800"/>
                        <a14:foregroundMark x1="3111" y1="52600" x2="31444" y2="98800"/>
                        <a14:foregroundMark x1="31444" y1="98800" x2="31444" y2="98800"/>
                        <a14:foregroundMark x1="29556" y1="64200" x2="35000" y2="82800"/>
                        <a14:foregroundMark x1="35333" y1="87200" x2="65556" y2="86000"/>
                        <a14:foregroundMark x1="65556" y1="86000" x2="66000" y2="86000"/>
                        <a14:foregroundMark x1="33667" y1="91800" x2="65444" y2="95800"/>
                        <a14:foregroundMark x1="49111" y1="94400" x2="50598" y2="76930"/>
                        <a14:foregroundMark x1="43848" y1="30013" x2="41667" y2="19400"/>
                        <a14:foregroundMark x1="50663" y1="63202" x2="50314" y2="61501"/>
                        <a14:foregroundMark x1="41667" y1="19400" x2="50111" y2="19600"/>
                        <a14:foregroundMark x1="61643" y1="77312" x2="88222" y2="84000"/>
                        <a14:foregroundMark x1="93778" y1="27800" x2="96333" y2="88600"/>
                        <a14:foregroundMark x1="96333" y1="88600" x2="96333" y2="88600"/>
                        <a14:foregroundMark x1="97556" y1="28000" x2="96444" y2="86000"/>
                        <a14:foregroundMark x1="94556" y1="44600" x2="98222" y2="99600"/>
                        <a14:foregroundMark x1="78333" y1="91800" x2="58667" y2="92400"/>
                        <a14:foregroundMark x1="7667" y1="13000" x2="6778" y2="12600"/>
                        <a14:foregroundMark x1="7444" y1="11200" x2="12111" y2="16200"/>
                        <a14:foregroundMark x1="12111" y1="16200" x2="13333" y2="16000"/>
                        <a14:foregroundMark x1="9444" y1="13400" x2="14222" y2="14600"/>
                        <a14:foregroundMark x1="10333" y1="12600" x2="15222" y2="12400"/>
                        <a14:backgroundMark x1="21778" y1="39600" x2="29667" y2="42800"/>
                        <a14:backgroundMark x1="29667" y1="42800" x2="50778" y2="35000"/>
                        <a14:backgroundMark x1="50778" y1="35000" x2="65889" y2="35200"/>
                        <a14:backgroundMark x1="65889" y1="35200" x2="87556" y2="34600"/>
                        <a14:backgroundMark x1="87556" y1="34600" x2="91889" y2="43800"/>
                        <a14:backgroundMark x1="91889" y1="43800" x2="91000" y2="71000"/>
                        <a14:backgroundMark x1="91000" y1="71000" x2="86000" y2="74600"/>
                        <a14:backgroundMark x1="86000" y1="74600" x2="45556" y2="73200"/>
                        <a14:backgroundMark x1="45556" y1="73200" x2="38111" y2="62600"/>
                        <a14:backgroundMark x1="38111" y1="62600" x2="36333" y2="53000"/>
                        <a14:backgroundMark x1="36333" y1="53000" x2="30111" y2="56000"/>
                        <a14:backgroundMark x1="30111" y1="56000" x2="24111" y2="52200"/>
                        <a14:backgroundMark x1="24111" y1="52200" x2="23333" y2="41600"/>
                        <a14:backgroundMark x1="23333" y1="41600" x2="23222" y2="41200"/>
                        <a14:backgroundMark x1="38667" y1="33800" x2="38667" y2="33800"/>
                        <a14:backgroundMark x1="38000" y1="33800" x2="38000" y2="33800"/>
                        <a14:backgroundMark x1="41444" y1="35000" x2="41444" y2="35000"/>
                        <a14:backgroundMark x1="42778" y1="35000" x2="42778" y2="35000"/>
                        <a14:backgroundMark x1="43222" y1="35000" x2="43222" y2="35000"/>
                        <a14:backgroundMark x1="39444" y1="34400" x2="39444" y2="34400"/>
                        <a14:backgroundMark x1="40000" y1="34000" x2="40222" y2="34000"/>
                        <a14:backgroundMark x1="41778" y1="33400" x2="41778" y2="33400"/>
                        <a14:backgroundMark x1="43333" y1="33400" x2="43556" y2="33400"/>
                        <a14:backgroundMark x1="46667" y1="33600" x2="46667" y2="33600"/>
                        <a14:backgroundMark x1="45111" y1="34400" x2="45111" y2="34400"/>
                        <a14:backgroundMark x1="44111" y1="34400" x2="44111" y2="34400"/>
                        <a14:backgroundMark x1="45222" y1="33600" x2="45000" y2="33600"/>
                        <a14:backgroundMark x1="44444" y1="33400" x2="44444" y2="33400"/>
                        <a14:backgroundMark x1="44444" y1="33400" x2="44444" y2="33400"/>
                        <a14:backgroundMark x1="44556" y1="33000" x2="44556" y2="33000"/>
                        <a14:backgroundMark x1="44667" y1="33000" x2="44667" y2="33000"/>
                        <a14:backgroundMark x1="43889" y1="32400" x2="45333" y2="34400"/>
                        <a14:backgroundMark x1="33667" y1="51400" x2="52333" y2="46200"/>
                        <a14:backgroundMark x1="40000" y1="48200" x2="64222" y2="47800"/>
                        <a14:backgroundMark x1="47778" y1="51800" x2="78556" y2="56800"/>
                        <a14:backgroundMark x1="54778" y1="57400" x2="86556" y2="58400"/>
                        <a14:backgroundMark x1="55444" y1="62600" x2="65000" y2="63400"/>
                        <a14:backgroundMark x1="65000" y1="63400" x2="80333" y2="62600"/>
                        <a14:backgroundMark x1="55333" y1="54800" x2="76000" y2="46600"/>
                        <a14:backgroundMark x1="56667" y1="43400" x2="82889" y2="41000"/>
                        <a14:backgroundMark x1="42778" y1="43600" x2="61667" y2="43800"/>
                        <a14:backgroundMark x1="41667" y1="55200" x2="60778" y2="60600"/>
                        <a14:backgroundMark x1="50444" y1="63800" x2="69333" y2="65600"/>
                        <a14:backgroundMark x1="49444" y1="67600" x2="81778" y2="68400"/>
                      </a14:backgroundRemoval>
                    </a14:imgEffect>
                  </a14:imgLayer>
                </a14:imgProps>
              </a:ext>
            </a:extLst>
          </a:blip>
          <a:stretch>
            <a:fillRect/>
          </a:stretch>
        </p:blipFill>
        <p:spPr>
          <a:xfrm>
            <a:off x="0" y="0"/>
            <a:ext cx="9360486" cy="5200268"/>
          </a:xfrm>
          <a:prstGeom prst="rect">
            <a:avLst/>
          </a:prstGeom>
        </p:spPr>
      </p:pic>
      <p:sp>
        <p:nvSpPr>
          <p:cNvPr id="4" name="Rectangle: Rounded Corners 3">
            <a:extLst>
              <a:ext uri="{FF2B5EF4-FFF2-40B4-BE49-F238E27FC236}">
                <a16:creationId xmlns:a16="http://schemas.microsoft.com/office/drawing/2014/main" id="{745E159A-7C74-6668-8DB6-F1505A6FC986}"/>
              </a:ext>
            </a:extLst>
          </p:cNvPr>
          <p:cNvSpPr/>
          <p:nvPr/>
        </p:nvSpPr>
        <p:spPr>
          <a:xfrm>
            <a:off x="1918177" y="1224213"/>
            <a:ext cx="6916440" cy="1663366"/>
          </a:xfrm>
          <a:prstGeom prst="roundRect">
            <a:avLst/>
          </a:prstGeom>
          <a:solidFill>
            <a:srgbClr val="57BA64"/>
          </a:solidFill>
          <a:ln>
            <a:solidFill>
              <a:srgbClr val="57BA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AA2D644F-0620-A27B-B86C-CA3E3603405C}"/>
              </a:ext>
            </a:extLst>
          </p:cNvPr>
          <p:cNvSpPr/>
          <p:nvPr/>
        </p:nvSpPr>
        <p:spPr>
          <a:xfrm>
            <a:off x="1675407" y="2330689"/>
            <a:ext cx="7159209" cy="838773"/>
          </a:xfrm>
          <a:prstGeom prst="roundRect">
            <a:avLst/>
          </a:prstGeom>
          <a:solidFill>
            <a:srgbClr val="64BD5C"/>
          </a:solidFill>
          <a:ln>
            <a:solidFill>
              <a:srgbClr val="64BD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Graphical user interface, text, application, email&#10;&#10;Description automatically generated">
            <a:extLst>
              <a:ext uri="{FF2B5EF4-FFF2-40B4-BE49-F238E27FC236}">
                <a16:creationId xmlns:a16="http://schemas.microsoft.com/office/drawing/2014/main" id="{D35C7155-F951-3988-F9E8-4E78B6E25E58}"/>
              </a:ext>
            </a:extLst>
          </p:cNvPr>
          <p:cNvPicPr>
            <a:picLocks noChangeAspect="1"/>
          </p:cNvPicPr>
          <p:nvPr/>
        </p:nvPicPr>
        <p:blipFill>
          <a:blip r:embed="rId5"/>
          <a:stretch>
            <a:fillRect/>
          </a:stretch>
        </p:blipFill>
        <p:spPr>
          <a:xfrm>
            <a:off x="1120656" y="834271"/>
            <a:ext cx="7775838" cy="3969245"/>
          </a:xfrm>
          <a:prstGeom prst="rect">
            <a:avLst/>
          </a:prstGeom>
        </p:spPr>
      </p:pic>
      <p:sp>
        <p:nvSpPr>
          <p:cNvPr id="15" name="Speech Bubble: Rectangle with Corners Rounded 14">
            <a:extLst>
              <a:ext uri="{FF2B5EF4-FFF2-40B4-BE49-F238E27FC236}">
                <a16:creationId xmlns:a16="http://schemas.microsoft.com/office/drawing/2014/main" id="{30023677-96E5-A0AE-4C13-088DD54FD171}"/>
              </a:ext>
            </a:extLst>
          </p:cNvPr>
          <p:cNvSpPr/>
          <p:nvPr/>
        </p:nvSpPr>
        <p:spPr>
          <a:xfrm>
            <a:off x="2454526" y="336885"/>
            <a:ext cx="3279464" cy="553884"/>
          </a:xfrm>
          <a:prstGeom prst="wedgeRoundRectCallout">
            <a:avLst>
              <a:gd name="adj1" fmla="val -57311"/>
              <a:gd name="adj2" fmla="val 77395"/>
              <a:gd name="adj3" fmla="val 16667"/>
            </a:avLst>
          </a:prstGeom>
          <a:solidFill>
            <a:schemeClr val="tx1"/>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800F8F77-3971-663F-5303-C08E415D2AC7}"/>
              </a:ext>
            </a:extLst>
          </p:cNvPr>
          <p:cNvSpPr/>
          <p:nvPr/>
        </p:nvSpPr>
        <p:spPr>
          <a:xfrm>
            <a:off x="2695076" y="432495"/>
            <a:ext cx="2750075" cy="399190"/>
          </a:xfrm>
          <a:prstGeom prst="roundRect">
            <a:avLst/>
          </a:prstGeom>
          <a:ln>
            <a:solidFill>
              <a:srgbClr val="57BA6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000" b="1" dirty="0" err="1">
                <a:latin typeface="Montserrat" panose="00000500000000000000" pitchFamily="2" charset="0"/>
              </a:rPr>
              <a:t>Giới</a:t>
            </a:r>
            <a:r>
              <a:rPr lang="en-US" sz="2000" b="1" dirty="0">
                <a:latin typeface="Montserrat" panose="00000500000000000000" pitchFamily="2" charset="0"/>
              </a:rPr>
              <a:t> </a:t>
            </a:r>
            <a:r>
              <a:rPr lang="en-US" sz="2000" b="1" dirty="0" err="1">
                <a:latin typeface="Montserrat" panose="00000500000000000000" pitchFamily="2" charset="0"/>
              </a:rPr>
              <a:t>thiệu</a:t>
            </a:r>
            <a:r>
              <a:rPr lang="en-US" sz="2000" b="1" dirty="0">
                <a:latin typeface="Montserrat" panose="00000500000000000000" pitchFamily="2" charset="0"/>
              </a:rPr>
              <a:t> </a:t>
            </a:r>
            <a:r>
              <a:rPr lang="en-US" sz="2000" b="1" dirty="0" err="1">
                <a:latin typeface="Montserrat" panose="00000500000000000000" pitchFamily="2" charset="0"/>
              </a:rPr>
              <a:t>chung</a:t>
            </a:r>
            <a:endParaRPr lang="en-US" sz="2000" b="1" dirty="0">
              <a:latin typeface="Montserrat" panose="00000500000000000000" pitchFamily="2" charset="0"/>
            </a:endParaRPr>
          </a:p>
        </p:txBody>
      </p:sp>
      <p:sp>
        <p:nvSpPr>
          <p:cNvPr id="2" name="Rectangle: Rounded Corners 1">
            <a:extLst>
              <a:ext uri="{FF2B5EF4-FFF2-40B4-BE49-F238E27FC236}">
                <a16:creationId xmlns:a16="http://schemas.microsoft.com/office/drawing/2014/main" id="{E1C21916-EBA2-9AA9-9D8A-E89442BCD70B}"/>
              </a:ext>
            </a:extLst>
          </p:cNvPr>
          <p:cNvSpPr/>
          <p:nvPr/>
        </p:nvSpPr>
        <p:spPr>
          <a:xfrm>
            <a:off x="2646949" y="362672"/>
            <a:ext cx="2750075" cy="399190"/>
          </a:xfrm>
          <a:prstGeom prst="roundRect">
            <a:avLst/>
          </a:prstGeom>
          <a:ln>
            <a:solidFill>
              <a:srgbClr val="57BA6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vi-VN" sz="2000" b="1" dirty="0">
                <a:latin typeface="Montserrat" panose="00000500000000000000" pitchFamily="2" charset="0"/>
              </a:rPr>
              <a:t>Ưu</a:t>
            </a:r>
            <a:r>
              <a:rPr lang="en-US" sz="2000" b="1" dirty="0">
                <a:latin typeface="Montserrat" panose="00000500000000000000" pitchFamily="2" charset="0"/>
              </a:rPr>
              <a:t> </a:t>
            </a:r>
            <a:r>
              <a:rPr lang="en-US" sz="2000" b="1" dirty="0" err="1">
                <a:latin typeface="Montserrat" panose="00000500000000000000" pitchFamily="2" charset="0"/>
              </a:rPr>
              <a:t>điểm</a:t>
            </a:r>
            <a:endParaRPr lang="en-US" sz="2000" b="1" dirty="0">
              <a:latin typeface="Montserrat" panose="00000500000000000000" pitchFamily="2" charset="0"/>
            </a:endParaRPr>
          </a:p>
        </p:txBody>
      </p:sp>
      <p:sp>
        <p:nvSpPr>
          <p:cNvPr id="16" name="Rectangle 15">
            <a:extLst>
              <a:ext uri="{FF2B5EF4-FFF2-40B4-BE49-F238E27FC236}">
                <a16:creationId xmlns:a16="http://schemas.microsoft.com/office/drawing/2014/main" id="{80FA36B7-521D-059A-8DA5-01600BE6D9DA}"/>
              </a:ext>
            </a:extLst>
          </p:cNvPr>
          <p:cNvSpPr/>
          <p:nvPr/>
        </p:nvSpPr>
        <p:spPr>
          <a:xfrm>
            <a:off x="1178882" y="1700258"/>
            <a:ext cx="7576457" cy="278542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79D7F74B-0590-B619-F0D2-4495A3E7BBBA}"/>
              </a:ext>
            </a:extLst>
          </p:cNvPr>
          <p:cNvSpPr txBox="1"/>
          <p:nvPr/>
        </p:nvSpPr>
        <p:spPr>
          <a:xfrm>
            <a:off x="1320036" y="1622305"/>
            <a:ext cx="3145397" cy="400110"/>
          </a:xfrm>
          <a:prstGeom prst="rect">
            <a:avLst/>
          </a:prstGeom>
          <a:noFill/>
        </p:spPr>
        <p:txBody>
          <a:bodyPr wrap="square" rtlCol="0">
            <a:spAutoFit/>
          </a:bodyPr>
          <a:lstStyle/>
          <a:p>
            <a:r>
              <a:rPr lang="en-US" sz="2000" b="1" i="1" dirty="0" err="1">
                <a:solidFill>
                  <a:srgbClr val="41B05F"/>
                </a:solidFill>
                <a:latin typeface="Montserrat" panose="00000500000000000000" pitchFamily="2" charset="0"/>
              </a:rPr>
              <a:t>Với</a:t>
            </a:r>
            <a:r>
              <a:rPr lang="en-US" sz="2000" b="1" i="1" dirty="0">
                <a:solidFill>
                  <a:srgbClr val="41B05F"/>
                </a:solidFill>
                <a:latin typeface="Montserrat" panose="00000500000000000000" pitchFamily="2" charset="0"/>
              </a:rPr>
              <a:t> </a:t>
            </a:r>
            <a:r>
              <a:rPr lang="en-US" sz="2000" b="1" i="1" dirty="0" err="1">
                <a:solidFill>
                  <a:srgbClr val="41B05F"/>
                </a:solidFill>
                <a:latin typeface="Montserrat" panose="00000500000000000000" pitchFamily="2" charset="0"/>
              </a:rPr>
              <a:t>công</a:t>
            </a:r>
            <a:r>
              <a:rPr lang="en-US" sz="2000" b="1" i="1" dirty="0">
                <a:solidFill>
                  <a:srgbClr val="41B05F"/>
                </a:solidFill>
                <a:latin typeface="Montserrat" panose="00000500000000000000" pitchFamily="2" charset="0"/>
              </a:rPr>
              <a:t> </a:t>
            </a:r>
            <a:r>
              <a:rPr lang="en-US" sz="2000" b="1" i="1" dirty="0" err="1">
                <a:solidFill>
                  <a:srgbClr val="41B05F"/>
                </a:solidFill>
                <a:latin typeface="Montserrat" panose="00000500000000000000" pitchFamily="2" charset="0"/>
              </a:rPr>
              <a:t>cụ</a:t>
            </a:r>
            <a:r>
              <a:rPr lang="en-US" sz="2000" b="1" i="1" dirty="0">
                <a:solidFill>
                  <a:srgbClr val="41B05F"/>
                </a:solidFill>
                <a:latin typeface="Montserrat" panose="00000500000000000000" pitchFamily="2" charset="0"/>
              </a:rPr>
              <a:t> </a:t>
            </a:r>
            <a:r>
              <a:rPr lang="en-US" sz="2000" b="1" i="1" dirty="0" err="1">
                <a:solidFill>
                  <a:srgbClr val="41B05F"/>
                </a:solidFill>
                <a:latin typeface="Montserrat" panose="00000500000000000000" pitchFamily="2" charset="0"/>
              </a:rPr>
              <a:t>tìm</a:t>
            </a:r>
            <a:r>
              <a:rPr lang="en-US" sz="2000" b="1" i="1" dirty="0">
                <a:solidFill>
                  <a:srgbClr val="41B05F"/>
                </a:solidFill>
                <a:latin typeface="Montserrat" panose="00000500000000000000" pitchFamily="2" charset="0"/>
              </a:rPr>
              <a:t> </a:t>
            </a:r>
            <a:r>
              <a:rPr lang="en-US" sz="2000" b="1" i="1" dirty="0" err="1">
                <a:solidFill>
                  <a:srgbClr val="41B05F"/>
                </a:solidFill>
                <a:latin typeface="Montserrat" panose="00000500000000000000" pitchFamily="2" charset="0"/>
              </a:rPr>
              <a:t>kiếm</a:t>
            </a:r>
            <a:endParaRPr lang="en-US" sz="2000" b="1" i="1" dirty="0">
              <a:solidFill>
                <a:srgbClr val="41B05F"/>
              </a:solidFill>
              <a:latin typeface="Montserrat" panose="00000500000000000000" pitchFamily="2" charset="0"/>
            </a:endParaRPr>
          </a:p>
        </p:txBody>
      </p:sp>
      <p:sp>
        <p:nvSpPr>
          <p:cNvPr id="20" name="TextBox 19">
            <a:extLst>
              <a:ext uri="{FF2B5EF4-FFF2-40B4-BE49-F238E27FC236}">
                <a16:creationId xmlns:a16="http://schemas.microsoft.com/office/drawing/2014/main" id="{7A4C34F9-4633-6FA1-22C6-0ECEE91F8419}"/>
              </a:ext>
            </a:extLst>
          </p:cNvPr>
          <p:cNvSpPr txBox="1"/>
          <p:nvPr/>
        </p:nvSpPr>
        <p:spPr>
          <a:xfrm>
            <a:off x="1331648" y="2054953"/>
            <a:ext cx="4113503" cy="338554"/>
          </a:xfrm>
          <a:prstGeom prst="rect">
            <a:avLst/>
          </a:prstGeom>
          <a:noFill/>
        </p:spPr>
        <p:txBody>
          <a:bodyPr wrap="square" rtlCol="0">
            <a:spAutoFit/>
          </a:bodyPr>
          <a:lstStyle/>
          <a:p>
            <a:r>
              <a:rPr lang="en-US" sz="1600" i="1" dirty="0">
                <a:latin typeface="Montserrat" panose="00000500000000000000" pitchFamily="2" charset="0"/>
              </a:rPr>
              <a:t>+ </a:t>
            </a:r>
            <a:r>
              <a:rPr lang="en-US" sz="1600" i="1" dirty="0" err="1">
                <a:latin typeface="Montserrat" panose="00000500000000000000" pitchFamily="2" charset="0"/>
              </a:rPr>
              <a:t>Tìm</a:t>
            </a:r>
            <a:r>
              <a:rPr lang="en-US" sz="1600" i="1" dirty="0">
                <a:latin typeface="Montserrat" panose="00000500000000000000" pitchFamily="2" charset="0"/>
              </a:rPr>
              <a:t> </a:t>
            </a:r>
            <a:r>
              <a:rPr lang="en-US" sz="1600" i="1" dirty="0" err="1">
                <a:latin typeface="Montserrat" panose="00000500000000000000" pitchFamily="2" charset="0"/>
              </a:rPr>
              <a:t>kiếm</a:t>
            </a:r>
            <a:r>
              <a:rPr lang="en-US" sz="1600" i="1" dirty="0">
                <a:latin typeface="Montserrat" panose="00000500000000000000" pitchFamily="2" charset="0"/>
              </a:rPr>
              <a:t> </a:t>
            </a:r>
            <a:r>
              <a:rPr lang="en-US" sz="1600" i="1" dirty="0" err="1">
                <a:latin typeface="Montserrat" panose="00000500000000000000" pitchFamily="2" charset="0"/>
              </a:rPr>
              <a:t>nhanh</a:t>
            </a:r>
            <a:r>
              <a:rPr lang="en-US" sz="1600" i="1" dirty="0">
                <a:latin typeface="Montserrat" panose="00000500000000000000" pitchFamily="2" charset="0"/>
              </a:rPr>
              <a:t>, </a:t>
            </a:r>
            <a:r>
              <a:rPr lang="en-US" sz="1600" i="1" dirty="0" err="1">
                <a:latin typeface="Montserrat" panose="00000500000000000000" pitchFamily="2" charset="0"/>
              </a:rPr>
              <a:t>chính</a:t>
            </a:r>
            <a:r>
              <a:rPr lang="en-US" sz="1600" i="1" dirty="0">
                <a:latin typeface="Montserrat" panose="00000500000000000000" pitchFamily="2" charset="0"/>
              </a:rPr>
              <a:t> </a:t>
            </a:r>
            <a:r>
              <a:rPr lang="en-US" sz="1600" i="1" dirty="0" err="1">
                <a:latin typeface="Montserrat" panose="00000500000000000000" pitchFamily="2" charset="0"/>
              </a:rPr>
              <a:t>xác</a:t>
            </a:r>
            <a:r>
              <a:rPr lang="en-US" sz="1600" i="1" dirty="0">
                <a:latin typeface="Montserrat" panose="00000500000000000000" pitchFamily="2" charset="0"/>
              </a:rPr>
              <a:t>, an </a:t>
            </a:r>
            <a:r>
              <a:rPr lang="en-US" sz="1600" i="1" dirty="0" err="1">
                <a:latin typeface="Montserrat" panose="00000500000000000000" pitchFamily="2" charset="0"/>
              </a:rPr>
              <a:t>toàn</a:t>
            </a:r>
            <a:r>
              <a:rPr lang="en-US" sz="1600" i="1" dirty="0">
                <a:latin typeface="Montserrat" panose="00000500000000000000" pitchFamily="2" charset="0"/>
              </a:rPr>
              <a:t>.</a:t>
            </a:r>
          </a:p>
        </p:txBody>
      </p:sp>
      <p:sp>
        <p:nvSpPr>
          <p:cNvPr id="21" name="TextBox 20">
            <a:extLst>
              <a:ext uri="{FF2B5EF4-FFF2-40B4-BE49-F238E27FC236}">
                <a16:creationId xmlns:a16="http://schemas.microsoft.com/office/drawing/2014/main" id="{FF56842F-4011-9D3A-8613-0954960657E8}"/>
              </a:ext>
            </a:extLst>
          </p:cNvPr>
          <p:cNvSpPr txBox="1"/>
          <p:nvPr/>
        </p:nvSpPr>
        <p:spPr>
          <a:xfrm>
            <a:off x="1331648" y="2402473"/>
            <a:ext cx="4113503" cy="338554"/>
          </a:xfrm>
          <a:prstGeom prst="rect">
            <a:avLst/>
          </a:prstGeom>
          <a:noFill/>
        </p:spPr>
        <p:txBody>
          <a:bodyPr wrap="square" rtlCol="0">
            <a:spAutoFit/>
          </a:bodyPr>
          <a:lstStyle/>
          <a:p>
            <a:r>
              <a:rPr lang="en-US" sz="1600" i="1" dirty="0">
                <a:latin typeface="Montserrat" panose="00000500000000000000" pitchFamily="2" charset="0"/>
              </a:rPr>
              <a:t>+ Am </a:t>
            </a:r>
            <a:r>
              <a:rPr lang="en-US" sz="1600" i="1" dirty="0" err="1">
                <a:latin typeface="Montserrat" panose="00000500000000000000" pitchFamily="2" charset="0"/>
              </a:rPr>
              <a:t>hiểu</a:t>
            </a:r>
            <a:r>
              <a:rPr lang="en-US" sz="1600" i="1" dirty="0">
                <a:latin typeface="Montserrat" panose="00000500000000000000" pitchFamily="2" charset="0"/>
              </a:rPr>
              <a:t> </a:t>
            </a:r>
            <a:r>
              <a:rPr lang="en-US" sz="1600" i="1" dirty="0" err="1">
                <a:latin typeface="Montserrat" panose="00000500000000000000" pitchFamily="2" charset="0"/>
              </a:rPr>
              <a:t>địa</a:t>
            </a:r>
            <a:r>
              <a:rPr lang="en-US" sz="1600" i="1" dirty="0">
                <a:latin typeface="Montserrat" panose="00000500000000000000" pitchFamily="2" charset="0"/>
              </a:rPr>
              <a:t> </a:t>
            </a:r>
            <a:r>
              <a:rPr lang="en-US" sz="1600" i="1" dirty="0" err="1">
                <a:latin typeface="Montserrat" panose="00000500000000000000" pitchFamily="2" charset="0"/>
              </a:rPr>
              <a:t>phương</a:t>
            </a:r>
            <a:r>
              <a:rPr lang="en-US" sz="1600" i="1" dirty="0">
                <a:latin typeface="Montserrat" panose="00000500000000000000" pitchFamily="2" charset="0"/>
              </a:rPr>
              <a:t>.</a:t>
            </a:r>
          </a:p>
        </p:txBody>
      </p:sp>
      <p:sp>
        <p:nvSpPr>
          <p:cNvPr id="22" name="TextBox 21">
            <a:extLst>
              <a:ext uri="{FF2B5EF4-FFF2-40B4-BE49-F238E27FC236}">
                <a16:creationId xmlns:a16="http://schemas.microsoft.com/office/drawing/2014/main" id="{8713E12E-590E-D356-486E-E47C6DA27B1F}"/>
              </a:ext>
            </a:extLst>
          </p:cNvPr>
          <p:cNvSpPr txBox="1"/>
          <p:nvPr/>
        </p:nvSpPr>
        <p:spPr>
          <a:xfrm>
            <a:off x="1331648" y="2754416"/>
            <a:ext cx="5502289" cy="338554"/>
          </a:xfrm>
          <a:prstGeom prst="rect">
            <a:avLst/>
          </a:prstGeom>
          <a:noFill/>
        </p:spPr>
        <p:txBody>
          <a:bodyPr wrap="square" rtlCol="0">
            <a:spAutoFit/>
          </a:bodyPr>
          <a:lstStyle/>
          <a:p>
            <a:r>
              <a:rPr lang="en-US" sz="1600" i="1" dirty="0">
                <a:latin typeface="Montserrat" panose="00000500000000000000" pitchFamily="2" charset="0"/>
              </a:rPr>
              <a:t>+ </a:t>
            </a:r>
            <a:r>
              <a:rPr lang="en-US" sz="1600" i="1" dirty="0" err="1">
                <a:latin typeface="Montserrat" panose="00000500000000000000" pitchFamily="2" charset="0"/>
              </a:rPr>
              <a:t>Đáp</a:t>
            </a:r>
            <a:r>
              <a:rPr lang="en-US" sz="1600" i="1" dirty="0">
                <a:latin typeface="Montserrat" panose="00000500000000000000" pitchFamily="2" charset="0"/>
              </a:rPr>
              <a:t> </a:t>
            </a:r>
            <a:r>
              <a:rPr lang="en-US" sz="1600" i="1" dirty="0" err="1">
                <a:latin typeface="Montserrat" panose="00000500000000000000" pitchFamily="2" charset="0"/>
              </a:rPr>
              <a:t>ứng</a:t>
            </a:r>
            <a:r>
              <a:rPr lang="en-US" sz="1600" i="1" dirty="0">
                <a:latin typeface="Montserrat" panose="00000500000000000000" pitchFamily="2" charset="0"/>
              </a:rPr>
              <a:t> </a:t>
            </a:r>
            <a:r>
              <a:rPr lang="en-US" sz="1600" i="1" dirty="0" err="1">
                <a:latin typeface="Montserrat" panose="00000500000000000000" pitchFamily="2" charset="0"/>
              </a:rPr>
              <a:t>nhu</a:t>
            </a:r>
            <a:r>
              <a:rPr lang="en-US" sz="1600" i="1" dirty="0">
                <a:latin typeface="Montserrat" panose="00000500000000000000" pitchFamily="2" charset="0"/>
              </a:rPr>
              <a:t> </a:t>
            </a:r>
            <a:r>
              <a:rPr lang="en-US" sz="1600" i="1" dirty="0" err="1">
                <a:latin typeface="Montserrat" panose="00000500000000000000" pitchFamily="2" charset="0"/>
              </a:rPr>
              <a:t>cầu</a:t>
            </a:r>
            <a:r>
              <a:rPr lang="en-US" sz="1600" i="1" dirty="0">
                <a:latin typeface="Montserrat" panose="00000500000000000000" pitchFamily="2" charset="0"/>
              </a:rPr>
              <a:t> </a:t>
            </a:r>
            <a:r>
              <a:rPr lang="en-US" sz="1600" i="1" dirty="0" err="1">
                <a:latin typeface="Montserrat" panose="00000500000000000000" pitchFamily="2" charset="0"/>
              </a:rPr>
              <a:t>đa</a:t>
            </a:r>
            <a:r>
              <a:rPr lang="en-US" sz="1600" i="1" dirty="0">
                <a:latin typeface="Montserrat" panose="00000500000000000000" pitchFamily="2" charset="0"/>
              </a:rPr>
              <a:t> </a:t>
            </a:r>
            <a:r>
              <a:rPr lang="en-US" sz="1600" i="1" dirty="0" err="1">
                <a:latin typeface="Montserrat" panose="00000500000000000000" pitchFamily="2" charset="0"/>
              </a:rPr>
              <a:t>dạng</a:t>
            </a:r>
            <a:r>
              <a:rPr lang="en-US" sz="1600" i="1" dirty="0">
                <a:latin typeface="Montserrat" panose="00000500000000000000" pitchFamily="2" charset="0"/>
              </a:rPr>
              <a:t> </a:t>
            </a:r>
            <a:r>
              <a:rPr lang="en-US" sz="1600" i="1" dirty="0" err="1">
                <a:latin typeface="Montserrat" panose="00000500000000000000" pitchFamily="2" charset="0"/>
              </a:rPr>
              <a:t>của</a:t>
            </a:r>
            <a:r>
              <a:rPr lang="en-US" sz="1600" i="1" dirty="0">
                <a:latin typeface="Montserrat" panose="00000500000000000000" pitchFamily="2" charset="0"/>
              </a:rPr>
              <a:t> </a:t>
            </a:r>
            <a:r>
              <a:rPr lang="en-US" sz="1600" i="1" dirty="0" err="1">
                <a:latin typeface="Montserrat" panose="00000500000000000000" pitchFamily="2" charset="0"/>
              </a:rPr>
              <a:t>người</a:t>
            </a:r>
            <a:r>
              <a:rPr lang="en-US" sz="1600" i="1" dirty="0">
                <a:latin typeface="Montserrat" panose="00000500000000000000" pitchFamily="2" charset="0"/>
              </a:rPr>
              <a:t> </a:t>
            </a:r>
            <a:r>
              <a:rPr lang="en-US" sz="1600" i="1" dirty="0" err="1">
                <a:latin typeface="Montserrat" panose="00000500000000000000" pitchFamily="2" charset="0"/>
              </a:rPr>
              <a:t>dùng</a:t>
            </a:r>
            <a:r>
              <a:rPr lang="en-US" sz="1600" i="1" dirty="0">
                <a:latin typeface="Montserrat" panose="00000500000000000000" pitchFamily="2" charset="0"/>
              </a:rPr>
              <a:t>.</a:t>
            </a:r>
          </a:p>
        </p:txBody>
      </p:sp>
      <p:sp>
        <p:nvSpPr>
          <p:cNvPr id="23" name="TextBox 22">
            <a:extLst>
              <a:ext uri="{FF2B5EF4-FFF2-40B4-BE49-F238E27FC236}">
                <a16:creationId xmlns:a16="http://schemas.microsoft.com/office/drawing/2014/main" id="{B6FFF31F-DA96-17DC-7F63-0E3B0CBDB8D2}"/>
              </a:ext>
            </a:extLst>
          </p:cNvPr>
          <p:cNvSpPr txBox="1"/>
          <p:nvPr/>
        </p:nvSpPr>
        <p:spPr>
          <a:xfrm>
            <a:off x="1331648" y="3100126"/>
            <a:ext cx="5502289" cy="338554"/>
          </a:xfrm>
          <a:prstGeom prst="rect">
            <a:avLst/>
          </a:prstGeom>
          <a:noFill/>
        </p:spPr>
        <p:txBody>
          <a:bodyPr wrap="square" rtlCol="0">
            <a:spAutoFit/>
          </a:bodyPr>
          <a:lstStyle/>
          <a:p>
            <a:r>
              <a:rPr lang="en-US" sz="1600" i="1" dirty="0">
                <a:latin typeface="Montserrat" panose="00000500000000000000" pitchFamily="2" charset="0"/>
              </a:rPr>
              <a:t>+ </a:t>
            </a:r>
            <a:r>
              <a:rPr lang="en-US" sz="1600" i="1" dirty="0" err="1">
                <a:latin typeface="Montserrat" panose="00000500000000000000" pitchFamily="2" charset="0"/>
              </a:rPr>
              <a:t>Hỗ</a:t>
            </a:r>
            <a:r>
              <a:rPr lang="en-US" sz="1600" i="1" dirty="0">
                <a:latin typeface="Montserrat" panose="00000500000000000000" pitchFamily="2" charset="0"/>
              </a:rPr>
              <a:t> </a:t>
            </a:r>
            <a:r>
              <a:rPr lang="en-US" sz="1600" i="1" dirty="0" err="1">
                <a:latin typeface="Montserrat" panose="00000500000000000000" pitchFamily="2" charset="0"/>
              </a:rPr>
              <a:t>trợ</a:t>
            </a:r>
            <a:r>
              <a:rPr lang="en-US" sz="1600" i="1" dirty="0">
                <a:latin typeface="Montserrat" panose="00000500000000000000" pitchFamily="2" charset="0"/>
              </a:rPr>
              <a:t> </a:t>
            </a:r>
            <a:r>
              <a:rPr lang="en-US" sz="1600" i="1" dirty="0" err="1">
                <a:latin typeface="Montserrat" panose="00000500000000000000" pitchFamily="2" charset="0"/>
              </a:rPr>
              <a:t>học</a:t>
            </a:r>
            <a:r>
              <a:rPr lang="en-US" sz="1600" i="1" dirty="0">
                <a:latin typeface="Montserrat" panose="00000500000000000000" pitchFamily="2" charset="0"/>
              </a:rPr>
              <a:t> </a:t>
            </a:r>
            <a:r>
              <a:rPr lang="en-US" sz="1600" i="1" dirty="0" err="1">
                <a:latin typeface="Montserrat" panose="00000500000000000000" pitchFamily="2" charset="0"/>
              </a:rPr>
              <a:t>tập</a:t>
            </a:r>
            <a:r>
              <a:rPr lang="en-US" sz="1600" i="1" dirty="0">
                <a:latin typeface="Montserrat" panose="00000500000000000000" pitchFamily="2" charset="0"/>
              </a:rPr>
              <a:t>.</a:t>
            </a:r>
          </a:p>
        </p:txBody>
      </p:sp>
      <p:sp>
        <p:nvSpPr>
          <p:cNvPr id="24" name="TextBox 23">
            <a:extLst>
              <a:ext uri="{FF2B5EF4-FFF2-40B4-BE49-F238E27FC236}">
                <a16:creationId xmlns:a16="http://schemas.microsoft.com/office/drawing/2014/main" id="{A6FD2849-E969-0CFB-282B-ED1CD1A38BAC}"/>
              </a:ext>
            </a:extLst>
          </p:cNvPr>
          <p:cNvSpPr txBox="1"/>
          <p:nvPr/>
        </p:nvSpPr>
        <p:spPr>
          <a:xfrm>
            <a:off x="1318968" y="3447033"/>
            <a:ext cx="5502289" cy="338554"/>
          </a:xfrm>
          <a:prstGeom prst="rect">
            <a:avLst/>
          </a:prstGeom>
          <a:noFill/>
        </p:spPr>
        <p:txBody>
          <a:bodyPr wrap="square" rtlCol="0">
            <a:spAutoFit/>
          </a:bodyPr>
          <a:lstStyle/>
          <a:p>
            <a:r>
              <a:rPr lang="en-US" sz="1600" i="1" dirty="0">
                <a:latin typeface="Montserrat" panose="00000500000000000000" pitchFamily="2" charset="0"/>
              </a:rPr>
              <a:t>+ </a:t>
            </a:r>
            <a:r>
              <a:rPr lang="en-US" sz="1600" i="1" dirty="0" err="1">
                <a:latin typeface="Montserrat" panose="00000500000000000000" pitchFamily="2" charset="0"/>
              </a:rPr>
              <a:t>Có</a:t>
            </a:r>
            <a:r>
              <a:rPr lang="en-US" sz="1600" i="1" dirty="0">
                <a:latin typeface="Montserrat" panose="00000500000000000000" pitchFamily="2" charset="0"/>
              </a:rPr>
              <a:t> </a:t>
            </a:r>
            <a:r>
              <a:rPr lang="en-US" sz="1600" i="1" dirty="0" err="1">
                <a:latin typeface="Montserrat" panose="00000500000000000000" pitchFamily="2" charset="0"/>
              </a:rPr>
              <a:t>khả</a:t>
            </a:r>
            <a:r>
              <a:rPr lang="en-US" sz="1600" i="1" dirty="0">
                <a:latin typeface="Montserrat" panose="00000500000000000000" pitchFamily="2" charset="0"/>
              </a:rPr>
              <a:t> </a:t>
            </a:r>
            <a:r>
              <a:rPr lang="en-US" sz="1600" i="1" dirty="0" err="1">
                <a:latin typeface="Montserrat" panose="00000500000000000000" pitchFamily="2" charset="0"/>
              </a:rPr>
              <a:t>năng</a:t>
            </a:r>
            <a:r>
              <a:rPr lang="en-US" sz="1600" i="1" dirty="0">
                <a:latin typeface="Montserrat" panose="00000500000000000000" pitchFamily="2" charset="0"/>
              </a:rPr>
              <a:t> </a:t>
            </a:r>
            <a:r>
              <a:rPr lang="en-US" sz="1600" i="1" dirty="0" err="1">
                <a:latin typeface="Montserrat" panose="00000500000000000000" pitchFamily="2" charset="0"/>
              </a:rPr>
              <a:t>xử</a:t>
            </a:r>
            <a:r>
              <a:rPr lang="en-US" sz="1600" i="1" dirty="0">
                <a:latin typeface="Montserrat" panose="00000500000000000000" pitchFamily="2" charset="0"/>
              </a:rPr>
              <a:t> </a:t>
            </a:r>
            <a:r>
              <a:rPr lang="en-US" sz="1600" i="1" dirty="0" err="1">
                <a:latin typeface="Montserrat" panose="00000500000000000000" pitchFamily="2" charset="0"/>
              </a:rPr>
              <a:t>lý</a:t>
            </a:r>
            <a:r>
              <a:rPr lang="en-US" sz="1600" i="1" dirty="0">
                <a:latin typeface="Montserrat" panose="00000500000000000000" pitchFamily="2" charset="0"/>
              </a:rPr>
              <a:t> </a:t>
            </a:r>
            <a:r>
              <a:rPr lang="en-US" sz="1600" i="1" err="1">
                <a:latin typeface="Montserrat" panose="00000500000000000000" pitchFamily="2" charset="0"/>
              </a:rPr>
              <a:t>tiếng</a:t>
            </a:r>
            <a:r>
              <a:rPr lang="en-US" sz="1600" i="1">
                <a:latin typeface="Montserrat" panose="00000500000000000000" pitchFamily="2" charset="0"/>
              </a:rPr>
              <a:t> </a:t>
            </a:r>
            <a:r>
              <a:rPr lang="en-US" sz="1600" i="1" dirty="0">
                <a:latin typeface="Montserrat" panose="00000500000000000000" pitchFamily="2" charset="0"/>
              </a:rPr>
              <a:t>V</a:t>
            </a:r>
            <a:r>
              <a:rPr lang="en-US" sz="1600" i="1">
                <a:latin typeface="Montserrat" panose="00000500000000000000" pitchFamily="2" charset="0"/>
              </a:rPr>
              <a:t>iệt </a:t>
            </a:r>
            <a:r>
              <a:rPr lang="en-US" sz="1600" i="1" dirty="0" err="1">
                <a:latin typeface="Montserrat" panose="00000500000000000000" pitchFamily="2" charset="0"/>
              </a:rPr>
              <a:t>tốt</a:t>
            </a:r>
            <a:r>
              <a:rPr lang="en-US" sz="1600" i="1" dirty="0">
                <a:latin typeface="Montserrat" panose="00000500000000000000" pitchFamily="2" charset="0"/>
              </a:rPr>
              <a:t>.</a:t>
            </a:r>
          </a:p>
        </p:txBody>
      </p:sp>
      <p:sp>
        <p:nvSpPr>
          <p:cNvPr id="25" name="TextBox 24">
            <a:extLst>
              <a:ext uri="{FF2B5EF4-FFF2-40B4-BE49-F238E27FC236}">
                <a16:creationId xmlns:a16="http://schemas.microsoft.com/office/drawing/2014/main" id="{6D11C2B7-8EC8-934C-8C59-F59F235DD3D6}"/>
              </a:ext>
            </a:extLst>
          </p:cNvPr>
          <p:cNvSpPr txBox="1"/>
          <p:nvPr/>
        </p:nvSpPr>
        <p:spPr>
          <a:xfrm>
            <a:off x="1318968" y="3785587"/>
            <a:ext cx="5502289" cy="338554"/>
          </a:xfrm>
          <a:prstGeom prst="rect">
            <a:avLst/>
          </a:prstGeom>
          <a:noFill/>
        </p:spPr>
        <p:txBody>
          <a:bodyPr wrap="square" rtlCol="0">
            <a:spAutoFit/>
          </a:bodyPr>
          <a:lstStyle/>
          <a:p>
            <a:r>
              <a:rPr lang="en-US" sz="1600" i="1" dirty="0">
                <a:latin typeface="Montserrat" panose="00000500000000000000" pitchFamily="2" charset="0"/>
              </a:rPr>
              <a:t>+ </a:t>
            </a:r>
            <a:r>
              <a:rPr lang="en-US" sz="1600" i="1" dirty="0" err="1">
                <a:latin typeface="Montserrat" panose="00000500000000000000" pitchFamily="2" charset="0"/>
              </a:rPr>
              <a:t>Hoàn</a:t>
            </a:r>
            <a:r>
              <a:rPr lang="en-US" sz="1600" i="1" dirty="0">
                <a:latin typeface="Montserrat" panose="00000500000000000000" pitchFamily="2" charset="0"/>
              </a:rPr>
              <a:t> </a:t>
            </a:r>
            <a:r>
              <a:rPr lang="en-US" sz="1600" i="1" dirty="0" err="1">
                <a:latin typeface="Montserrat" panose="00000500000000000000" pitchFamily="2" charset="0"/>
              </a:rPr>
              <a:t>toàn</a:t>
            </a:r>
            <a:r>
              <a:rPr lang="en-US" sz="1600" i="1" dirty="0">
                <a:latin typeface="Montserrat" panose="00000500000000000000" pitchFamily="2" charset="0"/>
              </a:rPr>
              <a:t> </a:t>
            </a:r>
            <a:r>
              <a:rPr lang="en-US" sz="1600" i="1" dirty="0" err="1">
                <a:latin typeface="Montserrat" panose="00000500000000000000" pitchFamily="2" charset="0"/>
              </a:rPr>
              <a:t>miễn</a:t>
            </a:r>
            <a:r>
              <a:rPr lang="en-US" sz="1600" i="1" dirty="0">
                <a:latin typeface="Montserrat" panose="00000500000000000000" pitchFamily="2" charset="0"/>
              </a:rPr>
              <a:t> </a:t>
            </a:r>
            <a:r>
              <a:rPr lang="en-US" sz="1600" i="1" dirty="0" err="1">
                <a:latin typeface="Montserrat" panose="00000500000000000000" pitchFamily="2" charset="0"/>
              </a:rPr>
              <a:t>phí</a:t>
            </a:r>
            <a:r>
              <a:rPr lang="en-US" sz="1600" i="1" dirty="0">
                <a:latin typeface="Montserrat" panose="00000500000000000000" pitchFamily="2" charset="0"/>
              </a:rPr>
              <a:t> </a:t>
            </a:r>
            <a:r>
              <a:rPr lang="en-US" sz="1600" i="1" dirty="0" err="1">
                <a:latin typeface="Montserrat" panose="00000500000000000000" pitchFamily="2" charset="0"/>
              </a:rPr>
              <a:t>và</a:t>
            </a:r>
            <a:r>
              <a:rPr lang="en-US" sz="1600" i="1" dirty="0">
                <a:latin typeface="Montserrat" panose="00000500000000000000" pitchFamily="2" charset="0"/>
              </a:rPr>
              <a:t> </a:t>
            </a:r>
            <a:r>
              <a:rPr lang="en-US" sz="1600" i="1" dirty="0" err="1">
                <a:latin typeface="Montserrat" panose="00000500000000000000" pitchFamily="2" charset="0"/>
              </a:rPr>
              <a:t>được</a:t>
            </a:r>
            <a:r>
              <a:rPr lang="en-US" sz="1600" i="1" dirty="0">
                <a:latin typeface="Montserrat" panose="00000500000000000000" pitchFamily="2" charset="0"/>
              </a:rPr>
              <a:t> </a:t>
            </a:r>
            <a:r>
              <a:rPr lang="en-US" sz="1600" i="1" dirty="0" err="1">
                <a:latin typeface="Montserrat" panose="00000500000000000000" pitchFamily="2" charset="0"/>
              </a:rPr>
              <a:t>tích</a:t>
            </a:r>
            <a:r>
              <a:rPr lang="en-US" sz="1600" i="1" dirty="0">
                <a:latin typeface="Montserrat" panose="00000500000000000000" pitchFamily="2" charset="0"/>
              </a:rPr>
              <a:t> </a:t>
            </a:r>
            <a:r>
              <a:rPr lang="en-US" sz="1600" i="1" dirty="0" err="1">
                <a:latin typeface="Montserrat" panose="00000500000000000000" pitchFamily="2" charset="0"/>
              </a:rPr>
              <a:t>hợp</a:t>
            </a:r>
            <a:r>
              <a:rPr lang="en-US" sz="1600" i="1" dirty="0">
                <a:latin typeface="Montserrat" panose="00000500000000000000" pitchFamily="2" charset="0"/>
              </a:rPr>
              <a:t> </a:t>
            </a:r>
            <a:r>
              <a:rPr lang="en-US" sz="1600" i="1" dirty="0" err="1">
                <a:latin typeface="Montserrat" panose="00000500000000000000" pitchFamily="2" charset="0"/>
              </a:rPr>
              <a:t>tự</a:t>
            </a:r>
            <a:r>
              <a:rPr lang="en-US" sz="1600" i="1" dirty="0">
                <a:latin typeface="Montserrat" panose="00000500000000000000" pitchFamily="2" charset="0"/>
              </a:rPr>
              <a:t> </a:t>
            </a:r>
            <a:r>
              <a:rPr lang="en-US" sz="1600" i="1" dirty="0" err="1">
                <a:latin typeface="Montserrat" panose="00000500000000000000" pitchFamily="2" charset="0"/>
              </a:rPr>
              <a:t>động</a:t>
            </a:r>
            <a:r>
              <a:rPr lang="en-US" sz="1600" i="1" dirty="0">
                <a:latin typeface="Montserrat" panose="00000500000000000000" pitchFamily="2" charset="0"/>
              </a:rPr>
              <a:t>.</a:t>
            </a:r>
          </a:p>
        </p:txBody>
      </p:sp>
      <p:sp>
        <p:nvSpPr>
          <p:cNvPr id="19" name="Slide Number Placeholder 3">
            <a:extLst>
              <a:ext uri="{FF2B5EF4-FFF2-40B4-BE49-F238E27FC236}">
                <a16:creationId xmlns:a16="http://schemas.microsoft.com/office/drawing/2014/main" id="{185B21AC-5083-87D7-8BCA-8DD244E187C8}"/>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57</a:t>
            </a:fld>
            <a:endParaRPr lang="x-none" sz="1000">
              <a:solidFill>
                <a:schemeClr val="tx1">
                  <a:lumMod val="50000"/>
                </a:schemeClr>
              </a:solidFill>
            </a:endParaRPr>
          </a:p>
        </p:txBody>
      </p:sp>
      <p:sp>
        <p:nvSpPr>
          <p:cNvPr id="26" name="Google Shape;941;g11e46ec54ed_1_3016">
            <a:extLst>
              <a:ext uri="{FF2B5EF4-FFF2-40B4-BE49-F238E27FC236}">
                <a16:creationId xmlns:a16="http://schemas.microsoft.com/office/drawing/2014/main" id="{D6E67D2B-F01F-9FDE-CD23-61CB7CAD446F}"/>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16872349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text, application, website&#10;&#10;Description automatically generated">
            <a:extLst>
              <a:ext uri="{FF2B5EF4-FFF2-40B4-BE49-F238E27FC236}">
                <a16:creationId xmlns:a16="http://schemas.microsoft.com/office/drawing/2014/main" id="{433277EB-4F31-9317-4075-F31077A0A7D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00" b="99600" l="667" r="98222">
                        <a14:foregroundMark x1="1889" y1="25200" x2="1889" y2="25200"/>
                        <a14:foregroundMark x1="11333" y1="29400" x2="11333" y2="29400"/>
                        <a14:foregroundMark x1="12333" y1="27400" x2="28111" y2="25600"/>
                        <a14:foregroundMark x1="28111" y1="25600" x2="29111" y2="25000"/>
                        <a14:foregroundMark x1="19556" y1="22200" x2="72000" y2="17400"/>
                        <a14:foregroundMark x1="41444" y1="15000" x2="88111" y2="20000"/>
                        <a14:foregroundMark x1="88111" y1="20000" x2="94333" y2="30600"/>
                        <a14:foregroundMark x1="94333" y1="30600" x2="94333" y2="76400"/>
                        <a14:foregroundMark x1="94333" y1="76400" x2="84444" y2="83400"/>
                        <a14:foregroundMark x1="84444" y1="83400" x2="52667" y2="85400"/>
                        <a14:foregroundMark x1="52667" y1="85400" x2="26222" y2="73200"/>
                        <a14:foregroundMark x1="26222" y1="73200" x2="10444" y2="37000"/>
                        <a14:foregroundMark x1="10444" y1="37000" x2="10778" y2="24400"/>
                        <a14:foregroundMark x1="12778" y1="47000" x2="12000" y2="63400"/>
                        <a14:foregroundMark x1="12000" y1="63400" x2="26111" y2="94800"/>
                        <a14:foregroundMark x1="26111" y1="94800" x2="17444" y2="81800"/>
                        <a14:foregroundMark x1="1667" y1="13000" x2="12889" y2="200"/>
                        <a14:foregroundMark x1="12889" y1="200" x2="13778" y2="600"/>
                        <a14:foregroundMark x1="9889" y1="6800" x2="52889" y2="18600"/>
                        <a14:foregroundMark x1="94778" y1="800" x2="94556" y2="97600"/>
                        <a14:foregroundMark x1="74333" y1="82000" x2="19778" y2="84200"/>
                        <a14:foregroundMark x1="667" y1="56400" x2="23111" y2="95600"/>
                        <a14:foregroundMark x1="23111" y1="95600" x2="24111" y2="96800"/>
                        <a14:foregroundMark x1="3111" y1="52600" x2="31444" y2="98800"/>
                        <a14:foregroundMark x1="31444" y1="98800" x2="31444" y2="98800"/>
                        <a14:foregroundMark x1="29556" y1="64200" x2="35000" y2="82800"/>
                        <a14:foregroundMark x1="35333" y1="87200" x2="65556" y2="86000"/>
                        <a14:foregroundMark x1="65556" y1="86000" x2="66000" y2="86000"/>
                        <a14:foregroundMark x1="33667" y1="91800" x2="65444" y2="95800"/>
                        <a14:foregroundMark x1="49111" y1="94400" x2="50598" y2="76930"/>
                        <a14:foregroundMark x1="43848" y1="30013" x2="41667" y2="19400"/>
                        <a14:foregroundMark x1="50663" y1="63202" x2="50314" y2="61501"/>
                        <a14:foregroundMark x1="41667" y1="19400" x2="50111" y2="19600"/>
                        <a14:foregroundMark x1="61643" y1="77312" x2="88222" y2="84000"/>
                        <a14:foregroundMark x1="93778" y1="27800" x2="96333" y2="88600"/>
                        <a14:foregroundMark x1="96333" y1="88600" x2="96333" y2="88600"/>
                        <a14:foregroundMark x1="97556" y1="28000" x2="96444" y2="86000"/>
                        <a14:foregroundMark x1="94556" y1="44600" x2="98222" y2="99600"/>
                        <a14:foregroundMark x1="78333" y1="91800" x2="58667" y2="92400"/>
                        <a14:foregroundMark x1="7667" y1="13000" x2="6778" y2="12600"/>
                        <a14:foregroundMark x1="7444" y1="11200" x2="12111" y2="16200"/>
                        <a14:foregroundMark x1="12111" y1="16200" x2="13333" y2="16000"/>
                        <a14:foregroundMark x1="9444" y1="13400" x2="14222" y2="14600"/>
                        <a14:foregroundMark x1="10333" y1="12600" x2="15222" y2="12400"/>
                        <a14:backgroundMark x1="21778" y1="39600" x2="29667" y2="42800"/>
                        <a14:backgroundMark x1="29667" y1="42800" x2="50778" y2="35000"/>
                        <a14:backgroundMark x1="50778" y1="35000" x2="65889" y2="35200"/>
                        <a14:backgroundMark x1="65889" y1="35200" x2="87556" y2="34600"/>
                        <a14:backgroundMark x1="87556" y1="34600" x2="91889" y2="43800"/>
                        <a14:backgroundMark x1="91889" y1="43800" x2="91000" y2="71000"/>
                        <a14:backgroundMark x1="91000" y1="71000" x2="86000" y2="74600"/>
                        <a14:backgroundMark x1="86000" y1="74600" x2="45556" y2="73200"/>
                        <a14:backgroundMark x1="45556" y1="73200" x2="38111" y2="62600"/>
                        <a14:backgroundMark x1="38111" y1="62600" x2="36333" y2="53000"/>
                        <a14:backgroundMark x1="36333" y1="53000" x2="30111" y2="56000"/>
                        <a14:backgroundMark x1="30111" y1="56000" x2="24111" y2="52200"/>
                        <a14:backgroundMark x1="24111" y1="52200" x2="23333" y2="41600"/>
                        <a14:backgroundMark x1="23333" y1="41600" x2="23222" y2="41200"/>
                        <a14:backgroundMark x1="38667" y1="33800" x2="38667" y2="33800"/>
                        <a14:backgroundMark x1="38000" y1="33800" x2="38000" y2="33800"/>
                        <a14:backgroundMark x1="41444" y1="35000" x2="41444" y2="35000"/>
                        <a14:backgroundMark x1="42778" y1="35000" x2="42778" y2="35000"/>
                        <a14:backgroundMark x1="43222" y1="35000" x2="43222" y2="35000"/>
                        <a14:backgroundMark x1="39444" y1="34400" x2="39444" y2="34400"/>
                        <a14:backgroundMark x1="40000" y1="34000" x2="40222" y2="34000"/>
                        <a14:backgroundMark x1="41778" y1="33400" x2="41778" y2="33400"/>
                        <a14:backgroundMark x1="43333" y1="33400" x2="43556" y2="33400"/>
                        <a14:backgroundMark x1="46667" y1="33600" x2="46667" y2="33600"/>
                        <a14:backgroundMark x1="45111" y1="34400" x2="45111" y2="34400"/>
                        <a14:backgroundMark x1="44111" y1="34400" x2="44111" y2="34400"/>
                        <a14:backgroundMark x1="45222" y1="33600" x2="45000" y2="33600"/>
                        <a14:backgroundMark x1="44444" y1="33400" x2="44444" y2="33400"/>
                        <a14:backgroundMark x1="44444" y1="33400" x2="44444" y2="33400"/>
                        <a14:backgroundMark x1="44556" y1="33000" x2="44556" y2="33000"/>
                        <a14:backgroundMark x1="44667" y1="33000" x2="44667" y2="33000"/>
                        <a14:backgroundMark x1="43889" y1="32400" x2="45333" y2="34400"/>
                        <a14:backgroundMark x1="33667" y1="51400" x2="52333" y2="46200"/>
                        <a14:backgroundMark x1="40000" y1="48200" x2="64222" y2="47800"/>
                        <a14:backgroundMark x1="47778" y1="51800" x2="78556" y2="56800"/>
                        <a14:backgroundMark x1="54778" y1="57400" x2="86556" y2="58400"/>
                        <a14:backgroundMark x1="55444" y1="62600" x2="65000" y2="63400"/>
                        <a14:backgroundMark x1="65000" y1="63400" x2="80333" y2="62600"/>
                        <a14:backgroundMark x1="55333" y1="54800" x2="76000" y2="46600"/>
                        <a14:backgroundMark x1="56667" y1="43400" x2="82889" y2="41000"/>
                        <a14:backgroundMark x1="42778" y1="43600" x2="61667" y2="43800"/>
                        <a14:backgroundMark x1="41667" y1="55200" x2="60778" y2="60600"/>
                        <a14:backgroundMark x1="50444" y1="63800" x2="69333" y2="65600"/>
                        <a14:backgroundMark x1="49444" y1="67600" x2="81778" y2="68400"/>
                      </a14:backgroundRemoval>
                    </a14:imgEffect>
                  </a14:imgLayer>
                </a14:imgProps>
              </a:ext>
            </a:extLst>
          </a:blip>
          <a:stretch>
            <a:fillRect/>
          </a:stretch>
        </p:blipFill>
        <p:spPr>
          <a:xfrm>
            <a:off x="0" y="0"/>
            <a:ext cx="9360486" cy="5200268"/>
          </a:xfrm>
          <a:prstGeom prst="rect">
            <a:avLst/>
          </a:prstGeom>
        </p:spPr>
      </p:pic>
      <p:sp>
        <p:nvSpPr>
          <p:cNvPr id="4" name="Rectangle: Rounded Corners 3">
            <a:extLst>
              <a:ext uri="{FF2B5EF4-FFF2-40B4-BE49-F238E27FC236}">
                <a16:creationId xmlns:a16="http://schemas.microsoft.com/office/drawing/2014/main" id="{745E159A-7C74-6668-8DB6-F1505A6FC986}"/>
              </a:ext>
            </a:extLst>
          </p:cNvPr>
          <p:cNvSpPr/>
          <p:nvPr/>
        </p:nvSpPr>
        <p:spPr>
          <a:xfrm>
            <a:off x="1918177" y="1224213"/>
            <a:ext cx="6916440" cy="1663366"/>
          </a:xfrm>
          <a:prstGeom prst="roundRect">
            <a:avLst/>
          </a:prstGeom>
          <a:solidFill>
            <a:srgbClr val="57BA64"/>
          </a:solidFill>
          <a:ln>
            <a:solidFill>
              <a:srgbClr val="57BA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AA2D644F-0620-A27B-B86C-CA3E3603405C}"/>
              </a:ext>
            </a:extLst>
          </p:cNvPr>
          <p:cNvSpPr/>
          <p:nvPr/>
        </p:nvSpPr>
        <p:spPr>
          <a:xfrm>
            <a:off x="1675407" y="2330689"/>
            <a:ext cx="7159209" cy="838773"/>
          </a:xfrm>
          <a:prstGeom prst="roundRect">
            <a:avLst/>
          </a:prstGeom>
          <a:solidFill>
            <a:srgbClr val="64BD5C"/>
          </a:solidFill>
          <a:ln>
            <a:solidFill>
              <a:srgbClr val="64BD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Graphical user interface, text, application, email&#10;&#10;Description automatically generated">
            <a:extLst>
              <a:ext uri="{FF2B5EF4-FFF2-40B4-BE49-F238E27FC236}">
                <a16:creationId xmlns:a16="http://schemas.microsoft.com/office/drawing/2014/main" id="{D35C7155-F951-3988-F9E8-4E78B6E25E58}"/>
              </a:ext>
            </a:extLst>
          </p:cNvPr>
          <p:cNvPicPr>
            <a:picLocks noChangeAspect="1"/>
          </p:cNvPicPr>
          <p:nvPr/>
        </p:nvPicPr>
        <p:blipFill>
          <a:blip r:embed="rId5"/>
          <a:stretch>
            <a:fillRect/>
          </a:stretch>
        </p:blipFill>
        <p:spPr>
          <a:xfrm>
            <a:off x="1120656" y="801903"/>
            <a:ext cx="7775838" cy="3969245"/>
          </a:xfrm>
          <a:prstGeom prst="rect">
            <a:avLst/>
          </a:prstGeom>
        </p:spPr>
      </p:pic>
      <p:sp>
        <p:nvSpPr>
          <p:cNvPr id="15" name="Speech Bubble: Rectangle with Corners Rounded 14">
            <a:extLst>
              <a:ext uri="{FF2B5EF4-FFF2-40B4-BE49-F238E27FC236}">
                <a16:creationId xmlns:a16="http://schemas.microsoft.com/office/drawing/2014/main" id="{30023677-96E5-A0AE-4C13-088DD54FD171}"/>
              </a:ext>
            </a:extLst>
          </p:cNvPr>
          <p:cNvSpPr/>
          <p:nvPr/>
        </p:nvSpPr>
        <p:spPr>
          <a:xfrm>
            <a:off x="2454526" y="280241"/>
            <a:ext cx="3279464" cy="553884"/>
          </a:xfrm>
          <a:prstGeom prst="wedgeRoundRectCallout">
            <a:avLst>
              <a:gd name="adj1" fmla="val -57311"/>
              <a:gd name="adj2" fmla="val 77395"/>
              <a:gd name="adj3" fmla="val 16667"/>
            </a:avLst>
          </a:prstGeom>
          <a:solidFill>
            <a:schemeClr val="tx1"/>
          </a:solidFill>
          <a:ln>
            <a:solidFill>
              <a:srgbClr val="EC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800F8F77-3971-663F-5303-C08E415D2AC7}"/>
              </a:ext>
            </a:extLst>
          </p:cNvPr>
          <p:cNvSpPr/>
          <p:nvPr/>
        </p:nvSpPr>
        <p:spPr>
          <a:xfrm>
            <a:off x="2695076" y="400127"/>
            <a:ext cx="2750075" cy="399190"/>
          </a:xfrm>
          <a:prstGeom prst="roundRect">
            <a:avLst/>
          </a:prstGeom>
          <a:ln>
            <a:solidFill>
              <a:srgbClr val="57BA6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000" b="1" dirty="0" err="1">
                <a:latin typeface="Montserrat" panose="00000500000000000000" pitchFamily="2" charset="0"/>
              </a:rPr>
              <a:t>Giới</a:t>
            </a:r>
            <a:r>
              <a:rPr lang="en-US" sz="2000" b="1" dirty="0">
                <a:latin typeface="Montserrat" panose="00000500000000000000" pitchFamily="2" charset="0"/>
              </a:rPr>
              <a:t> </a:t>
            </a:r>
            <a:r>
              <a:rPr lang="en-US" sz="2000" b="1" dirty="0" err="1">
                <a:latin typeface="Montserrat" panose="00000500000000000000" pitchFamily="2" charset="0"/>
              </a:rPr>
              <a:t>thiệu</a:t>
            </a:r>
            <a:r>
              <a:rPr lang="en-US" sz="2000" b="1" dirty="0">
                <a:latin typeface="Montserrat" panose="00000500000000000000" pitchFamily="2" charset="0"/>
              </a:rPr>
              <a:t> </a:t>
            </a:r>
            <a:r>
              <a:rPr lang="en-US" sz="2000" b="1" dirty="0" err="1">
                <a:latin typeface="Montserrat" panose="00000500000000000000" pitchFamily="2" charset="0"/>
              </a:rPr>
              <a:t>chung</a:t>
            </a:r>
            <a:endParaRPr lang="en-US" sz="2000" b="1" dirty="0">
              <a:latin typeface="Montserrat" panose="00000500000000000000" pitchFamily="2" charset="0"/>
            </a:endParaRPr>
          </a:p>
        </p:txBody>
      </p:sp>
      <p:sp>
        <p:nvSpPr>
          <p:cNvPr id="2" name="Rectangle: Rounded Corners 1">
            <a:extLst>
              <a:ext uri="{FF2B5EF4-FFF2-40B4-BE49-F238E27FC236}">
                <a16:creationId xmlns:a16="http://schemas.microsoft.com/office/drawing/2014/main" id="{E1C21916-EBA2-9AA9-9D8A-E89442BCD70B}"/>
              </a:ext>
            </a:extLst>
          </p:cNvPr>
          <p:cNvSpPr/>
          <p:nvPr/>
        </p:nvSpPr>
        <p:spPr>
          <a:xfrm>
            <a:off x="2646949" y="330304"/>
            <a:ext cx="2750075" cy="399190"/>
          </a:xfrm>
          <a:prstGeom prst="roundRect">
            <a:avLst/>
          </a:prstGeom>
          <a:ln>
            <a:solidFill>
              <a:srgbClr val="57BA6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vi-VN" sz="2000" b="1" dirty="0">
                <a:latin typeface="Montserrat" panose="00000500000000000000" pitchFamily="2" charset="0"/>
              </a:rPr>
              <a:t>Ưu</a:t>
            </a:r>
            <a:r>
              <a:rPr lang="en-US" sz="2000" b="1" dirty="0">
                <a:latin typeface="Montserrat" panose="00000500000000000000" pitchFamily="2" charset="0"/>
              </a:rPr>
              <a:t> </a:t>
            </a:r>
            <a:r>
              <a:rPr lang="en-US" sz="2000" b="1" dirty="0" err="1">
                <a:latin typeface="Montserrat" panose="00000500000000000000" pitchFamily="2" charset="0"/>
              </a:rPr>
              <a:t>điểm</a:t>
            </a:r>
            <a:endParaRPr lang="en-US" sz="2000" b="1" dirty="0">
              <a:latin typeface="Montserrat" panose="00000500000000000000" pitchFamily="2" charset="0"/>
            </a:endParaRPr>
          </a:p>
        </p:txBody>
      </p:sp>
      <p:sp>
        <p:nvSpPr>
          <p:cNvPr id="16" name="Rectangle 15">
            <a:extLst>
              <a:ext uri="{FF2B5EF4-FFF2-40B4-BE49-F238E27FC236}">
                <a16:creationId xmlns:a16="http://schemas.microsoft.com/office/drawing/2014/main" id="{80FA36B7-521D-059A-8DA5-01600BE6D9DA}"/>
              </a:ext>
            </a:extLst>
          </p:cNvPr>
          <p:cNvSpPr/>
          <p:nvPr/>
        </p:nvSpPr>
        <p:spPr>
          <a:xfrm>
            <a:off x="1203158" y="1655948"/>
            <a:ext cx="7576457" cy="278542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79D7F74B-0590-B619-F0D2-4495A3E7BBBA}"/>
              </a:ext>
            </a:extLst>
          </p:cNvPr>
          <p:cNvSpPr txBox="1"/>
          <p:nvPr/>
        </p:nvSpPr>
        <p:spPr>
          <a:xfrm>
            <a:off x="1320036" y="1622305"/>
            <a:ext cx="3145397" cy="400110"/>
          </a:xfrm>
          <a:prstGeom prst="rect">
            <a:avLst/>
          </a:prstGeom>
          <a:noFill/>
        </p:spPr>
        <p:txBody>
          <a:bodyPr wrap="square" rtlCol="0">
            <a:spAutoFit/>
          </a:bodyPr>
          <a:lstStyle/>
          <a:p>
            <a:r>
              <a:rPr lang="en-US" sz="2000" b="1" i="1" dirty="0" err="1">
                <a:solidFill>
                  <a:srgbClr val="41B05F"/>
                </a:solidFill>
                <a:latin typeface="Montserrat" panose="00000500000000000000" pitchFamily="2" charset="0"/>
              </a:rPr>
              <a:t>Với</a:t>
            </a:r>
            <a:r>
              <a:rPr lang="en-US" sz="2000" b="1" i="1" dirty="0">
                <a:solidFill>
                  <a:srgbClr val="41B05F"/>
                </a:solidFill>
                <a:latin typeface="Montserrat" panose="00000500000000000000" pitchFamily="2" charset="0"/>
              </a:rPr>
              <a:t> </a:t>
            </a:r>
            <a:r>
              <a:rPr lang="en-US" sz="2000" b="1" i="1" dirty="0" err="1">
                <a:solidFill>
                  <a:srgbClr val="41B05F"/>
                </a:solidFill>
                <a:latin typeface="Montserrat" panose="00000500000000000000" pitchFamily="2" charset="0"/>
              </a:rPr>
              <a:t>trình</a:t>
            </a:r>
            <a:r>
              <a:rPr lang="en-US" sz="2000" b="1" i="1" dirty="0">
                <a:solidFill>
                  <a:srgbClr val="41B05F"/>
                </a:solidFill>
                <a:latin typeface="Montserrat" panose="00000500000000000000" pitchFamily="2" charset="0"/>
              </a:rPr>
              <a:t> </a:t>
            </a:r>
            <a:r>
              <a:rPr lang="en-US" sz="2000" b="1" i="1" dirty="0" err="1">
                <a:solidFill>
                  <a:srgbClr val="41B05F"/>
                </a:solidFill>
                <a:latin typeface="Montserrat" panose="00000500000000000000" pitchFamily="2" charset="0"/>
              </a:rPr>
              <a:t>duyệt</a:t>
            </a:r>
            <a:endParaRPr lang="en-US" sz="2000" b="1" i="1" dirty="0">
              <a:solidFill>
                <a:srgbClr val="41B05F"/>
              </a:solidFill>
              <a:latin typeface="Montserrat" panose="00000500000000000000" pitchFamily="2" charset="0"/>
            </a:endParaRPr>
          </a:p>
        </p:txBody>
      </p:sp>
      <p:sp>
        <p:nvSpPr>
          <p:cNvPr id="20" name="TextBox 19">
            <a:extLst>
              <a:ext uri="{FF2B5EF4-FFF2-40B4-BE49-F238E27FC236}">
                <a16:creationId xmlns:a16="http://schemas.microsoft.com/office/drawing/2014/main" id="{7A4C34F9-4633-6FA1-22C6-0ECEE91F8419}"/>
              </a:ext>
            </a:extLst>
          </p:cNvPr>
          <p:cNvSpPr txBox="1"/>
          <p:nvPr/>
        </p:nvSpPr>
        <p:spPr>
          <a:xfrm>
            <a:off x="1331648" y="2054953"/>
            <a:ext cx="6506066" cy="338554"/>
          </a:xfrm>
          <a:prstGeom prst="rect">
            <a:avLst/>
          </a:prstGeom>
          <a:noFill/>
        </p:spPr>
        <p:txBody>
          <a:bodyPr wrap="square" rtlCol="0">
            <a:spAutoFit/>
          </a:bodyPr>
          <a:lstStyle/>
          <a:p>
            <a:r>
              <a:rPr lang="en-US" sz="1600" i="1" dirty="0">
                <a:latin typeface="Montserrat" panose="00000500000000000000" pitchFamily="2" charset="0"/>
              </a:rPr>
              <a:t>+ </a:t>
            </a:r>
            <a:r>
              <a:rPr lang="en-US" sz="1600" i="1" dirty="0" err="1">
                <a:latin typeface="Montserrat" panose="00000500000000000000" pitchFamily="2" charset="0"/>
              </a:rPr>
              <a:t>Người</a:t>
            </a:r>
            <a:r>
              <a:rPr lang="en-US" sz="1600" i="1" dirty="0">
                <a:latin typeface="Montserrat" panose="00000500000000000000" pitchFamily="2" charset="0"/>
              </a:rPr>
              <a:t> </a:t>
            </a:r>
            <a:r>
              <a:rPr lang="en-US" sz="1600" i="1" dirty="0" err="1">
                <a:latin typeface="Montserrat" panose="00000500000000000000" pitchFamily="2" charset="0"/>
              </a:rPr>
              <a:t>Việt</a:t>
            </a:r>
            <a:r>
              <a:rPr lang="en-US" sz="1600" i="1" dirty="0">
                <a:latin typeface="Montserrat" panose="00000500000000000000" pitchFamily="2" charset="0"/>
              </a:rPr>
              <a:t> </a:t>
            </a:r>
            <a:r>
              <a:rPr lang="en-US" sz="1600" i="1" dirty="0" err="1">
                <a:latin typeface="Montserrat" panose="00000500000000000000" pitchFamily="2" charset="0"/>
              </a:rPr>
              <a:t>xây</a:t>
            </a:r>
            <a:r>
              <a:rPr lang="en-US" sz="1600" i="1" dirty="0">
                <a:latin typeface="Montserrat" panose="00000500000000000000" pitchFamily="2" charset="0"/>
              </a:rPr>
              <a:t> </a:t>
            </a:r>
            <a:r>
              <a:rPr lang="en-US" sz="1600" i="1" dirty="0" err="1">
                <a:latin typeface="Montserrat" panose="00000500000000000000" pitchFamily="2" charset="0"/>
              </a:rPr>
              <a:t>dựng</a:t>
            </a:r>
            <a:r>
              <a:rPr lang="en-US" sz="1600" i="1" dirty="0">
                <a:latin typeface="Montserrat" panose="00000500000000000000" pitchFamily="2" charset="0"/>
              </a:rPr>
              <a:t>, </a:t>
            </a:r>
            <a:r>
              <a:rPr lang="en-US" sz="1600" i="1" dirty="0" err="1">
                <a:latin typeface="Montserrat" panose="00000500000000000000" pitchFamily="2" charset="0"/>
              </a:rPr>
              <a:t>trụ</a:t>
            </a:r>
            <a:r>
              <a:rPr lang="en-US" sz="1600" i="1" dirty="0">
                <a:latin typeface="Montserrat" panose="00000500000000000000" pitchFamily="2" charset="0"/>
              </a:rPr>
              <a:t> </a:t>
            </a:r>
            <a:r>
              <a:rPr lang="en-US" sz="1600" i="1" dirty="0" err="1">
                <a:latin typeface="Montserrat" panose="00000500000000000000" pitchFamily="2" charset="0"/>
              </a:rPr>
              <a:t>sở</a:t>
            </a:r>
            <a:r>
              <a:rPr lang="en-US" sz="1600" i="1" dirty="0">
                <a:latin typeface="Montserrat" panose="00000500000000000000" pitchFamily="2" charset="0"/>
              </a:rPr>
              <a:t> </a:t>
            </a:r>
            <a:r>
              <a:rPr lang="en-US" sz="1600" i="1" dirty="0" err="1">
                <a:latin typeface="Montserrat" panose="00000500000000000000" pitchFamily="2" charset="0"/>
              </a:rPr>
              <a:t>Việt</a:t>
            </a:r>
            <a:r>
              <a:rPr lang="en-US" sz="1600" i="1" dirty="0">
                <a:latin typeface="Montserrat" panose="00000500000000000000" pitchFamily="2" charset="0"/>
              </a:rPr>
              <a:t> </a:t>
            </a:r>
            <a:r>
              <a:rPr lang="en-US" sz="1600" i="1" dirty="0" err="1">
                <a:latin typeface="Montserrat" panose="00000500000000000000" pitchFamily="2" charset="0"/>
              </a:rPr>
              <a:t>và</a:t>
            </a:r>
            <a:r>
              <a:rPr lang="en-US" sz="1600" i="1" dirty="0">
                <a:latin typeface="Montserrat" panose="00000500000000000000" pitchFamily="2" charset="0"/>
              </a:rPr>
              <a:t> </a:t>
            </a:r>
            <a:r>
              <a:rPr lang="en-US" sz="1600" i="1" dirty="0" err="1">
                <a:latin typeface="Montserrat" panose="00000500000000000000" pitchFamily="2" charset="0"/>
              </a:rPr>
              <a:t>phục</a:t>
            </a:r>
            <a:r>
              <a:rPr lang="en-US" sz="1600" i="1" dirty="0">
                <a:latin typeface="Montserrat" panose="00000500000000000000" pitchFamily="2" charset="0"/>
              </a:rPr>
              <a:t> </a:t>
            </a:r>
            <a:r>
              <a:rPr lang="en-US" sz="1600" i="1" dirty="0" err="1">
                <a:latin typeface="Montserrat" panose="00000500000000000000" pitchFamily="2" charset="0"/>
              </a:rPr>
              <a:t>vụ</a:t>
            </a:r>
            <a:r>
              <a:rPr lang="en-US" sz="1600" i="1" dirty="0">
                <a:latin typeface="Montserrat" panose="00000500000000000000" pitchFamily="2" charset="0"/>
              </a:rPr>
              <a:t> </a:t>
            </a:r>
            <a:r>
              <a:rPr lang="en-US" sz="1600" i="1" dirty="0" err="1">
                <a:latin typeface="Montserrat" panose="00000500000000000000" pitchFamily="2" charset="0"/>
              </a:rPr>
              <a:t>người</a:t>
            </a:r>
            <a:r>
              <a:rPr lang="en-US" sz="1600" i="1" dirty="0">
                <a:latin typeface="Montserrat" panose="00000500000000000000" pitchFamily="2" charset="0"/>
              </a:rPr>
              <a:t> </a:t>
            </a:r>
            <a:r>
              <a:rPr lang="en-US" sz="1600" i="1" dirty="0" err="1">
                <a:latin typeface="Montserrat" panose="00000500000000000000" pitchFamily="2" charset="0"/>
              </a:rPr>
              <a:t>Việt</a:t>
            </a:r>
            <a:r>
              <a:rPr lang="en-US" sz="1600" i="1" dirty="0">
                <a:latin typeface="Montserrat" panose="00000500000000000000" pitchFamily="2" charset="0"/>
              </a:rPr>
              <a:t>.</a:t>
            </a:r>
          </a:p>
        </p:txBody>
      </p:sp>
      <p:sp>
        <p:nvSpPr>
          <p:cNvPr id="21" name="TextBox 20">
            <a:extLst>
              <a:ext uri="{FF2B5EF4-FFF2-40B4-BE49-F238E27FC236}">
                <a16:creationId xmlns:a16="http://schemas.microsoft.com/office/drawing/2014/main" id="{FF56842F-4011-9D3A-8613-0954960657E8}"/>
              </a:ext>
            </a:extLst>
          </p:cNvPr>
          <p:cNvSpPr txBox="1"/>
          <p:nvPr/>
        </p:nvSpPr>
        <p:spPr>
          <a:xfrm>
            <a:off x="1331648" y="2402473"/>
            <a:ext cx="7207335" cy="338554"/>
          </a:xfrm>
          <a:prstGeom prst="rect">
            <a:avLst/>
          </a:prstGeom>
          <a:noFill/>
        </p:spPr>
        <p:txBody>
          <a:bodyPr wrap="square" rtlCol="0">
            <a:spAutoFit/>
          </a:bodyPr>
          <a:lstStyle/>
          <a:p>
            <a:r>
              <a:rPr lang="en-US" sz="1600" i="1" dirty="0">
                <a:latin typeface="Montserrat" panose="00000500000000000000" pitchFamily="2" charset="0"/>
              </a:rPr>
              <a:t>+ </a:t>
            </a:r>
            <a:r>
              <a:rPr lang="en-US" sz="1600" i="1" dirty="0" err="1">
                <a:latin typeface="Montserrat" panose="00000500000000000000" pitchFamily="2" charset="0"/>
              </a:rPr>
              <a:t>Hoàn</a:t>
            </a:r>
            <a:r>
              <a:rPr lang="en-US" sz="1600" i="1" dirty="0">
                <a:latin typeface="Montserrat" panose="00000500000000000000" pitchFamily="2" charset="0"/>
              </a:rPr>
              <a:t> </a:t>
            </a:r>
            <a:r>
              <a:rPr lang="en-US" sz="1600" i="1" dirty="0" err="1">
                <a:latin typeface="Montserrat" panose="00000500000000000000" pitchFamily="2" charset="0"/>
              </a:rPr>
              <a:t>toàn</a:t>
            </a:r>
            <a:r>
              <a:rPr lang="en-US" sz="1600" i="1" dirty="0">
                <a:latin typeface="Montserrat" panose="00000500000000000000" pitchFamily="2" charset="0"/>
              </a:rPr>
              <a:t> </a:t>
            </a:r>
            <a:r>
              <a:rPr lang="en-US" sz="1600" i="1" dirty="0" err="1">
                <a:latin typeface="Montserrat" panose="00000500000000000000" pitchFamily="2" charset="0"/>
              </a:rPr>
              <a:t>miễn</a:t>
            </a:r>
            <a:r>
              <a:rPr lang="en-US" sz="1600" i="1" dirty="0">
                <a:latin typeface="Montserrat" panose="00000500000000000000" pitchFamily="2" charset="0"/>
              </a:rPr>
              <a:t> </a:t>
            </a:r>
            <a:r>
              <a:rPr lang="en-US" sz="1600" i="1" dirty="0" err="1">
                <a:latin typeface="Montserrat" panose="00000500000000000000" pitchFamily="2" charset="0"/>
              </a:rPr>
              <a:t>phí</a:t>
            </a:r>
            <a:r>
              <a:rPr lang="en-US" sz="1600" i="1" dirty="0">
                <a:latin typeface="Montserrat" panose="00000500000000000000" pitchFamily="2" charset="0"/>
              </a:rPr>
              <a:t>, </a:t>
            </a:r>
            <a:r>
              <a:rPr lang="en-US" sz="1600" i="1" dirty="0" err="1">
                <a:latin typeface="Montserrat" panose="00000500000000000000" pitchFamily="2" charset="0"/>
              </a:rPr>
              <a:t>dễ</a:t>
            </a:r>
            <a:r>
              <a:rPr lang="en-US" sz="1600" i="1" dirty="0">
                <a:latin typeface="Montserrat" panose="00000500000000000000" pitchFamily="2" charset="0"/>
              </a:rPr>
              <a:t> </a:t>
            </a:r>
            <a:r>
              <a:rPr lang="en-US" sz="1600" i="1" dirty="0" err="1">
                <a:latin typeface="Montserrat" panose="00000500000000000000" pitchFamily="2" charset="0"/>
              </a:rPr>
              <a:t>dàng</a:t>
            </a:r>
            <a:r>
              <a:rPr lang="en-US" sz="1600" i="1" dirty="0">
                <a:latin typeface="Montserrat" panose="00000500000000000000" pitchFamily="2" charset="0"/>
              </a:rPr>
              <a:t> </a:t>
            </a:r>
            <a:r>
              <a:rPr lang="en-US" sz="1600" i="1" dirty="0" err="1">
                <a:latin typeface="Montserrat" panose="00000500000000000000" pitchFamily="2" charset="0"/>
              </a:rPr>
              <a:t>và</a:t>
            </a:r>
            <a:r>
              <a:rPr lang="en-US" sz="1600" i="1" dirty="0">
                <a:latin typeface="Montserrat" panose="00000500000000000000" pitchFamily="2" charset="0"/>
              </a:rPr>
              <a:t> </a:t>
            </a:r>
            <a:r>
              <a:rPr lang="en-US" sz="1600" i="1" dirty="0" err="1">
                <a:latin typeface="Montserrat" panose="00000500000000000000" pitchFamily="2" charset="0"/>
              </a:rPr>
              <a:t>không</a:t>
            </a:r>
            <a:r>
              <a:rPr lang="en-US" sz="1600" i="1" dirty="0">
                <a:latin typeface="Montserrat" panose="00000500000000000000" pitchFamily="2" charset="0"/>
              </a:rPr>
              <a:t> </a:t>
            </a:r>
            <a:r>
              <a:rPr lang="en-US" sz="1600" i="1" dirty="0" err="1">
                <a:latin typeface="Montserrat" panose="00000500000000000000" pitchFamily="2" charset="0"/>
              </a:rPr>
              <a:t>giới</a:t>
            </a:r>
            <a:r>
              <a:rPr lang="en-US" sz="1600" i="1" dirty="0">
                <a:latin typeface="Montserrat" panose="00000500000000000000" pitchFamily="2" charset="0"/>
              </a:rPr>
              <a:t> </a:t>
            </a:r>
            <a:r>
              <a:rPr lang="en-US" sz="1600" i="1" dirty="0" err="1">
                <a:latin typeface="Montserrat" panose="00000500000000000000" pitchFamily="2" charset="0"/>
              </a:rPr>
              <a:t>hạn</a:t>
            </a:r>
            <a:r>
              <a:rPr lang="en-US" sz="1600" i="1" dirty="0">
                <a:latin typeface="Montserrat" panose="00000500000000000000" pitchFamily="2" charset="0"/>
              </a:rPr>
              <a:t> </a:t>
            </a:r>
            <a:r>
              <a:rPr lang="en-US" sz="1600" i="1" dirty="0" err="1">
                <a:latin typeface="Montserrat" panose="00000500000000000000" pitchFamily="2" charset="0"/>
              </a:rPr>
              <a:t>sử</a:t>
            </a:r>
            <a:r>
              <a:rPr lang="en-US" sz="1600" i="1" dirty="0">
                <a:latin typeface="Montserrat" panose="00000500000000000000" pitchFamily="2" charset="0"/>
              </a:rPr>
              <a:t> </a:t>
            </a:r>
            <a:r>
              <a:rPr lang="en-US" sz="1600" i="1" dirty="0" err="1">
                <a:latin typeface="Montserrat" panose="00000500000000000000" pitchFamily="2" charset="0"/>
              </a:rPr>
              <a:t>dụng</a:t>
            </a:r>
            <a:r>
              <a:rPr lang="en-US" sz="1600" i="1" dirty="0">
                <a:latin typeface="Montserrat" panose="00000500000000000000" pitchFamily="2" charset="0"/>
              </a:rPr>
              <a:t>.</a:t>
            </a:r>
          </a:p>
        </p:txBody>
      </p:sp>
      <p:sp>
        <p:nvSpPr>
          <p:cNvPr id="22" name="TextBox 21">
            <a:extLst>
              <a:ext uri="{FF2B5EF4-FFF2-40B4-BE49-F238E27FC236}">
                <a16:creationId xmlns:a16="http://schemas.microsoft.com/office/drawing/2014/main" id="{8713E12E-590E-D356-486E-E47C6DA27B1F}"/>
              </a:ext>
            </a:extLst>
          </p:cNvPr>
          <p:cNvSpPr txBox="1"/>
          <p:nvPr/>
        </p:nvSpPr>
        <p:spPr>
          <a:xfrm>
            <a:off x="1331648" y="2754416"/>
            <a:ext cx="5502289" cy="338554"/>
          </a:xfrm>
          <a:prstGeom prst="rect">
            <a:avLst/>
          </a:prstGeom>
          <a:noFill/>
        </p:spPr>
        <p:txBody>
          <a:bodyPr wrap="square" rtlCol="0">
            <a:spAutoFit/>
          </a:bodyPr>
          <a:lstStyle/>
          <a:p>
            <a:r>
              <a:rPr lang="en-US" sz="1600" i="1" dirty="0">
                <a:latin typeface="Montserrat" panose="00000500000000000000" pitchFamily="2" charset="0"/>
              </a:rPr>
              <a:t>+ </a:t>
            </a:r>
            <a:r>
              <a:rPr lang="en-US" sz="1600" i="1" dirty="0" err="1">
                <a:latin typeface="Montserrat" panose="00000500000000000000" pitchFamily="2" charset="0"/>
              </a:rPr>
              <a:t>Duyệt</a:t>
            </a:r>
            <a:r>
              <a:rPr lang="en-US" sz="1600" i="1" dirty="0">
                <a:latin typeface="Montserrat" panose="00000500000000000000" pitchFamily="2" charset="0"/>
              </a:rPr>
              <a:t> web </a:t>
            </a:r>
            <a:r>
              <a:rPr lang="en-US" sz="1600" i="1" dirty="0" err="1">
                <a:latin typeface="Montserrat" panose="00000500000000000000" pitchFamily="2" charset="0"/>
              </a:rPr>
              <a:t>nhanh</a:t>
            </a:r>
            <a:r>
              <a:rPr lang="en-US" sz="1600" i="1" dirty="0">
                <a:latin typeface="Montserrat" panose="00000500000000000000" pitchFamily="2" charset="0"/>
              </a:rPr>
              <a:t> </a:t>
            </a:r>
            <a:r>
              <a:rPr lang="en-US" sz="1600" i="1" dirty="0" err="1">
                <a:latin typeface="Montserrat" panose="00000500000000000000" pitchFamily="2" charset="0"/>
              </a:rPr>
              <a:t>hơn</a:t>
            </a:r>
            <a:r>
              <a:rPr lang="en-US" sz="1600" i="1" dirty="0">
                <a:latin typeface="Montserrat" panose="00000500000000000000" pitchFamily="2" charset="0"/>
              </a:rPr>
              <a:t> </a:t>
            </a:r>
            <a:r>
              <a:rPr lang="en-US" sz="1600" i="1" dirty="0" err="1">
                <a:latin typeface="Montserrat" panose="00000500000000000000" pitchFamily="2" charset="0"/>
              </a:rPr>
              <a:t>gấp</a:t>
            </a:r>
            <a:r>
              <a:rPr lang="en-US" sz="1600" i="1" dirty="0">
                <a:latin typeface="Montserrat" panose="00000500000000000000" pitchFamily="2" charset="0"/>
              </a:rPr>
              <a:t> 2 </a:t>
            </a:r>
            <a:r>
              <a:rPr lang="en-US" sz="1600" i="1" dirty="0" err="1">
                <a:latin typeface="Montserrat" panose="00000500000000000000" pitchFamily="2" charset="0"/>
              </a:rPr>
              <a:t>lần</a:t>
            </a:r>
            <a:r>
              <a:rPr lang="en-US" sz="1600" i="1" dirty="0">
                <a:latin typeface="Montserrat" panose="00000500000000000000" pitchFamily="2" charset="0"/>
              </a:rPr>
              <a:t>.</a:t>
            </a:r>
          </a:p>
        </p:txBody>
      </p:sp>
      <p:sp>
        <p:nvSpPr>
          <p:cNvPr id="23" name="TextBox 22">
            <a:extLst>
              <a:ext uri="{FF2B5EF4-FFF2-40B4-BE49-F238E27FC236}">
                <a16:creationId xmlns:a16="http://schemas.microsoft.com/office/drawing/2014/main" id="{B6FFF31F-DA96-17DC-7F63-0E3B0CBDB8D2}"/>
              </a:ext>
            </a:extLst>
          </p:cNvPr>
          <p:cNvSpPr txBox="1"/>
          <p:nvPr/>
        </p:nvSpPr>
        <p:spPr>
          <a:xfrm>
            <a:off x="1331648" y="3100126"/>
            <a:ext cx="6815450" cy="338554"/>
          </a:xfrm>
          <a:prstGeom prst="rect">
            <a:avLst/>
          </a:prstGeom>
          <a:noFill/>
        </p:spPr>
        <p:txBody>
          <a:bodyPr wrap="square" rtlCol="0">
            <a:spAutoFit/>
          </a:bodyPr>
          <a:lstStyle/>
          <a:p>
            <a:r>
              <a:rPr lang="en-US" sz="1600" i="1" dirty="0">
                <a:latin typeface="Montserrat" panose="00000500000000000000" pitchFamily="2" charset="0"/>
              </a:rPr>
              <a:t>+ </a:t>
            </a:r>
            <a:r>
              <a:rPr lang="en-US" sz="1600" i="1" dirty="0" err="1">
                <a:latin typeface="Montserrat" panose="00000500000000000000" pitchFamily="2" charset="0"/>
              </a:rPr>
              <a:t>Tính</a:t>
            </a:r>
            <a:r>
              <a:rPr lang="en-US" sz="1600" i="1" dirty="0">
                <a:latin typeface="Montserrat" panose="00000500000000000000" pitchFamily="2" charset="0"/>
              </a:rPr>
              <a:t> </a:t>
            </a:r>
            <a:r>
              <a:rPr lang="en-US" sz="1600" i="1" dirty="0" err="1">
                <a:latin typeface="Montserrat" panose="00000500000000000000" pitchFamily="2" charset="0"/>
              </a:rPr>
              <a:t>năng</a:t>
            </a:r>
            <a:r>
              <a:rPr lang="en-US" sz="1600" i="1" dirty="0">
                <a:latin typeface="Montserrat" panose="00000500000000000000" pitchFamily="2" charset="0"/>
              </a:rPr>
              <a:t> </a:t>
            </a:r>
            <a:r>
              <a:rPr lang="en-US" sz="1600" i="1" dirty="0" err="1">
                <a:latin typeface="Montserrat" panose="00000500000000000000" pitchFamily="2" charset="0"/>
              </a:rPr>
              <a:t>được</a:t>
            </a:r>
            <a:r>
              <a:rPr lang="en-US" sz="1600" i="1" dirty="0">
                <a:latin typeface="Montserrat" panose="00000500000000000000" pitchFamily="2" charset="0"/>
              </a:rPr>
              <a:t> </a:t>
            </a:r>
            <a:r>
              <a:rPr lang="en-US" sz="1600" i="1" dirty="0" err="1">
                <a:latin typeface="Montserrat" panose="00000500000000000000" pitchFamily="2" charset="0"/>
              </a:rPr>
              <a:t>Việt</a:t>
            </a:r>
            <a:r>
              <a:rPr lang="en-US" sz="1600" i="1" dirty="0">
                <a:latin typeface="Montserrat" panose="00000500000000000000" pitchFamily="2" charset="0"/>
              </a:rPr>
              <a:t> </a:t>
            </a:r>
            <a:r>
              <a:rPr lang="en-US" sz="1600" i="1" dirty="0" err="1">
                <a:latin typeface="Montserrat" panose="00000500000000000000" pitchFamily="2" charset="0"/>
              </a:rPr>
              <a:t>hóa</a:t>
            </a:r>
            <a:r>
              <a:rPr lang="en-US" sz="1600" i="1" dirty="0">
                <a:latin typeface="Montserrat" panose="00000500000000000000" pitchFamily="2" charset="0"/>
              </a:rPr>
              <a:t> </a:t>
            </a:r>
            <a:r>
              <a:rPr lang="en-US" sz="1600" i="1" dirty="0" err="1">
                <a:latin typeface="Montserrat" panose="00000500000000000000" pitchFamily="2" charset="0"/>
              </a:rPr>
              <a:t>và</a:t>
            </a:r>
            <a:r>
              <a:rPr lang="en-US" sz="1600" i="1" dirty="0">
                <a:latin typeface="Montserrat" panose="00000500000000000000" pitchFamily="2" charset="0"/>
              </a:rPr>
              <a:t> </a:t>
            </a:r>
            <a:r>
              <a:rPr lang="en-US" sz="1600" i="1" dirty="0" err="1">
                <a:latin typeface="Montserrat" panose="00000500000000000000" pitchFamily="2" charset="0"/>
              </a:rPr>
              <a:t>phát</a:t>
            </a:r>
            <a:r>
              <a:rPr lang="en-US" sz="1600" i="1" dirty="0">
                <a:latin typeface="Montserrat" panose="00000500000000000000" pitchFamily="2" charset="0"/>
              </a:rPr>
              <a:t> </a:t>
            </a:r>
            <a:r>
              <a:rPr lang="en-US" sz="1600" i="1" dirty="0" err="1">
                <a:latin typeface="Montserrat" panose="00000500000000000000" pitchFamily="2" charset="0"/>
              </a:rPr>
              <a:t>triển</a:t>
            </a:r>
            <a:r>
              <a:rPr lang="en-US" sz="1600" i="1" dirty="0">
                <a:latin typeface="Montserrat" panose="00000500000000000000" pitchFamily="2" charset="0"/>
              </a:rPr>
              <a:t> </a:t>
            </a:r>
            <a:r>
              <a:rPr lang="en-US" sz="1600" i="1" dirty="0" err="1">
                <a:latin typeface="Montserrat" panose="00000500000000000000" pitchFamily="2" charset="0"/>
              </a:rPr>
              <a:t>theo</a:t>
            </a:r>
            <a:r>
              <a:rPr lang="en-US" sz="1600" i="1" dirty="0">
                <a:latin typeface="Montserrat" panose="00000500000000000000" pitchFamily="2" charset="0"/>
              </a:rPr>
              <a:t> </a:t>
            </a:r>
            <a:r>
              <a:rPr lang="en-US" sz="1600" i="1" dirty="0" err="1">
                <a:latin typeface="Montserrat" panose="00000500000000000000" pitchFamily="2" charset="0"/>
              </a:rPr>
              <a:t>nhu</a:t>
            </a:r>
            <a:r>
              <a:rPr lang="en-US" sz="1600" i="1" dirty="0">
                <a:latin typeface="Montserrat" panose="00000500000000000000" pitchFamily="2" charset="0"/>
              </a:rPr>
              <a:t> </a:t>
            </a:r>
            <a:r>
              <a:rPr lang="en-US" sz="1600" i="1" dirty="0" err="1">
                <a:latin typeface="Montserrat" panose="00000500000000000000" pitchFamily="2" charset="0"/>
              </a:rPr>
              <a:t>cầu</a:t>
            </a:r>
            <a:r>
              <a:rPr lang="en-US" sz="1600" i="1" dirty="0">
                <a:latin typeface="Montserrat" panose="00000500000000000000" pitchFamily="2" charset="0"/>
              </a:rPr>
              <a:t> </a:t>
            </a:r>
            <a:r>
              <a:rPr lang="en-US" sz="1600" i="1" dirty="0" err="1">
                <a:latin typeface="Montserrat" panose="00000500000000000000" pitchFamily="2" charset="0"/>
              </a:rPr>
              <a:t>Việt</a:t>
            </a:r>
            <a:r>
              <a:rPr lang="en-US" sz="1600" i="1" dirty="0">
                <a:latin typeface="Montserrat" panose="00000500000000000000" pitchFamily="2" charset="0"/>
              </a:rPr>
              <a:t>.</a:t>
            </a:r>
          </a:p>
        </p:txBody>
      </p:sp>
      <p:sp>
        <p:nvSpPr>
          <p:cNvPr id="24" name="TextBox 23">
            <a:extLst>
              <a:ext uri="{FF2B5EF4-FFF2-40B4-BE49-F238E27FC236}">
                <a16:creationId xmlns:a16="http://schemas.microsoft.com/office/drawing/2014/main" id="{A6FD2849-E969-0CFB-282B-ED1CD1A38BAC}"/>
              </a:ext>
            </a:extLst>
          </p:cNvPr>
          <p:cNvSpPr txBox="1"/>
          <p:nvPr/>
        </p:nvSpPr>
        <p:spPr>
          <a:xfrm>
            <a:off x="1318968" y="3447033"/>
            <a:ext cx="5502289" cy="338554"/>
          </a:xfrm>
          <a:prstGeom prst="rect">
            <a:avLst/>
          </a:prstGeom>
          <a:noFill/>
        </p:spPr>
        <p:txBody>
          <a:bodyPr wrap="square" rtlCol="0">
            <a:spAutoFit/>
          </a:bodyPr>
          <a:lstStyle/>
          <a:p>
            <a:r>
              <a:rPr lang="en-US" sz="1600" i="1" dirty="0">
                <a:latin typeface="Montserrat" panose="00000500000000000000" pitchFamily="2" charset="0"/>
              </a:rPr>
              <a:t>+ </a:t>
            </a:r>
            <a:r>
              <a:rPr lang="en-US" sz="1600" i="1" dirty="0" err="1">
                <a:latin typeface="Montserrat" panose="00000500000000000000" pitchFamily="2" charset="0"/>
              </a:rPr>
              <a:t>Duyệt</a:t>
            </a:r>
            <a:r>
              <a:rPr lang="en-US" sz="1600" i="1" dirty="0">
                <a:latin typeface="Montserrat" panose="00000500000000000000" pitchFamily="2" charset="0"/>
              </a:rPr>
              <a:t> web </a:t>
            </a:r>
            <a:r>
              <a:rPr lang="en-US" sz="1600" i="1" dirty="0" err="1">
                <a:latin typeface="Montserrat" panose="00000500000000000000" pitchFamily="2" charset="0"/>
              </a:rPr>
              <a:t>không</a:t>
            </a:r>
            <a:r>
              <a:rPr lang="en-US" sz="1600" i="1" dirty="0">
                <a:latin typeface="Montserrat" panose="00000500000000000000" pitchFamily="2" charset="0"/>
              </a:rPr>
              <a:t> </a:t>
            </a:r>
            <a:r>
              <a:rPr lang="en-US" sz="1600" i="1" dirty="0" err="1">
                <a:latin typeface="Montserrat" panose="00000500000000000000" pitchFamily="2" charset="0"/>
              </a:rPr>
              <a:t>quảng</a:t>
            </a:r>
            <a:r>
              <a:rPr lang="en-US" sz="1600" i="1" dirty="0">
                <a:latin typeface="Montserrat" panose="00000500000000000000" pitchFamily="2" charset="0"/>
              </a:rPr>
              <a:t> </a:t>
            </a:r>
            <a:r>
              <a:rPr lang="en-US" sz="1600" i="1" dirty="0" err="1">
                <a:latin typeface="Montserrat" panose="00000500000000000000" pitchFamily="2" charset="0"/>
              </a:rPr>
              <a:t>cáo</a:t>
            </a:r>
            <a:r>
              <a:rPr lang="en-US" sz="1600" i="1" dirty="0">
                <a:latin typeface="Montserrat" panose="00000500000000000000" pitchFamily="2" charset="0"/>
              </a:rPr>
              <a:t> </a:t>
            </a:r>
            <a:r>
              <a:rPr lang="en-US" sz="1600" i="1" dirty="0" err="1">
                <a:latin typeface="Montserrat" panose="00000500000000000000" pitchFamily="2" charset="0"/>
              </a:rPr>
              <a:t>phiền</a:t>
            </a:r>
            <a:r>
              <a:rPr lang="en-US" sz="1600" i="1" dirty="0">
                <a:latin typeface="Montserrat" panose="00000500000000000000" pitchFamily="2" charset="0"/>
              </a:rPr>
              <a:t> </a:t>
            </a:r>
            <a:r>
              <a:rPr lang="en-US" sz="1600" i="1" dirty="0" err="1">
                <a:latin typeface="Montserrat" panose="00000500000000000000" pitchFamily="2" charset="0"/>
              </a:rPr>
              <a:t>nhiễu</a:t>
            </a:r>
            <a:r>
              <a:rPr lang="en-US" sz="1600" i="1" dirty="0">
                <a:latin typeface="Montserrat" panose="00000500000000000000" pitchFamily="2" charset="0"/>
              </a:rPr>
              <a:t>.</a:t>
            </a:r>
          </a:p>
        </p:txBody>
      </p:sp>
      <p:sp>
        <p:nvSpPr>
          <p:cNvPr id="25" name="TextBox 24">
            <a:extLst>
              <a:ext uri="{FF2B5EF4-FFF2-40B4-BE49-F238E27FC236}">
                <a16:creationId xmlns:a16="http://schemas.microsoft.com/office/drawing/2014/main" id="{6D11C2B7-8EC8-934C-8C59-F59F235DD3D6}"/>
              </a:ext>
            </a:extLst>
          </p:cNvPr>
          <p:cNvSpPr txBox="1"/>
          <p:nvPr/>
        </p:nvSpPr>
        <p:spPr>
          <a:xfrm>
            <a:off x="1318968" y="3785587"/>
            <a:ext cx="5502289" cy="338554"/>
          </a:xfrm>
          <a:prstGeom prst="rect">
            <a:avLst/>
          </a:prstGeom>
          <a:noFill/>
        </p:spPr>
        <p:txBody>
          <a:bodyPr wrap="square" rtlCol="0">
            <a:spAutoFit/>
          </a:bodyPr>
          <a:lstStyle/>
          <a:p>
            <a:r>
              <a:rPr lang="en-US" sz="1600" i="1" dirty="0">
                <a:latin typeface="Montserrat" panose="00000500000000000000" pitchFamily="2" charset="0"/>
              </a:rPr>
              <a:t>+ </a:t>
            </a:r>
            <a:r>
              <a:rPr lang="en-US" sz="1600" i="1" dirty="0" err="1">
                <a:latin typeface="Montserrat" panose="00000500000000000000" pitchFamily="2" charset="0"/>
              </a:rPr>
              <a:t>Dễ</a:t>
            </a:r>
            <a:r>
              <a:rPr lang="en-US" sz="1600" i="1" dirty="0">
                <a:latin typeface="Montserrat" panose="00000500000000000000" pitchFamily="2" charset="0"/>
              </a:rPr>
              <a:t> </a:t>
            </a:r>
            <a:r>
              <a:rPr lang="en-US" sz="1600" i="1" dirty="0" err="1">
                <a:latin typeface="Montserrat" panose="00000500000000000000" pitchFamily="2" charset="0"/>
              </a:rPr>
              <a:t>dàng</a:t>
            </a:r>
            <a:r>
              <a:rPr lang="en-US" sz="1600" i="1" dirty="0">
                <a:latin typeface="Montserrat" panose="00000500000000000000" pitchFamily="2" charset="0"/>
              </a:rPr>
              <a:t> </a:t>
            </a:r>
            <a:r>
              <a:rPr lang="en-US" sz="1600" i="1" dirty="0" err="1">
                <a:latin typeface="Montserrat" panose="00000500000000000000" pitchFamily="2" charset="0"/>
              </a:rPr>
              <a:t>tải</a:t>
            </a:r>
            <a:r>
              <a:rPr lang="en-US" sz="1600" i="1" dirty="0">
                <a:latin typeface="Montserrat" panose="00000500000000000000" pitchFamily="2" charset="0"/>
              </a:rPr>
              <a:t> video </a:t>
            </a:r>
            <a:r>
              <a:rPr lang="en-US" sz="1600" i="1" dirty="0" err="1">
                <a:latin typeface="Montserrat" panose="00000500000000000000" pitchFamily="2" charset="0"/>
              </a:rPr>
              <a:t>yêu</a:t>
            </a:r>
            <a:r>
              <a:rPr lang="en-US" sz="1600" i="1" dirty="0">
                <a:latin typeface="Montserrat" panose="00000500000000000000" pitchFamily="2" charset="0"/>
              </a:rPr>
              <a:t> </a:t>
            </a:r>
            <a:r>
              <a:rPr lang="en-US" sz="1600" i="1" dirty="0" err="1">
                <a:latin typeface="Montserrat" panose="00000500000000000000" pitchFamily="2" charset="0"/>
              </a:rPr>
              <a:t>thích</a:t>
            </a:r>
            <a:r>
              <a:rPr lang="en-US" sz="1600" i="1" dirty="0">
                <a:latin typeface="Montserrat" panose="00000500000000000000" pitchFamily="2" charset="0"/>
              </a:rPr>
              <a:t>.</a:t>
            </a:r>
          </a:p>
        </p:txBody>
      </p:sp>
      <p:sp>
        <p:nvSpPr>
          <p:cNvPr id="17" name="Slide Number Placeholder 3">
            <a:extLst>
              <a:ext uri="{FF2B5EF4-FFF2-40B4-BE49-F238E27FC236}">
                <a16:creationId xmlns:a16="http://schemas.microsoft.com/office/drawing/2014/main" id="{47CA5346-56E3-2CB4-D82B-F632C409A419}"/>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58</a:t>
            </a:fld>
            <a:endParaRPr lang="x-none" sz="1000">
              <a:solidFill>
                <a:schemeClr val="tx1">
                  <a:lumMod val="50000"/>
                </a:schemeClr>
              </a:solidFill>
            </a:endParaRPr>
          </a:p>
        </p:txBody>
      </p:sp>
      <p:sp>
        <p:nvSpPr>
          <p:cNvPr id="18" name="Google Shape;941;g11e46ec54ed_1_3016">
            <a:extLst>
              <a:ext uri="{FF2B5EF4-FFF2-40B4-BE49-F238E27FC236}">
                <a16:creationId xmlns:a16="http://schemas.microsoft.com/office/drawing/2014/main" id="{608B80C0-5156-0B7F-6A22-3C7DAB93CC97}"/>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20628147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text, application, website&#10;&#10;Description automatically generated">
            <a:extLst>
              <a:ext uri="{FF2B5EF4-FFF2-40B4-BE49-F238E27FC236}">
                <a16:creationId xmlns:a16="http://schemas.microsoft.com/office/drawing/2014/main" id="{433277EB-4F31-9317-4075-F31077A0A7D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00" b="99600" l="667" r="98222">
                        <a14:foregroundMark x1="1889" y1="25200" x2="1889" y2="25200"/>
                        <a14:foregroundMark x1="11333" y1="29400" x2="11333" y2="29400"/>
                        <a14:foregroundMark x1="12333" y1="27400" x2="28111" y2="25600"/>
                        <a14:foregroundMark x1="28111" y1="25600" x2="29111" y2="25000"/>
                        <a14:foregroundMark x1="19556" y1="22200" x2="72000" y2="17400"/>
                        <a14:foregroundMark x1="41444" y1="15000" x2="88111" y2="20000"/>
                        <a14:foregroundMark x1="88111" y1="20000" x2="94333" y2="30600"/>
                        <a14:foregroundMark x1="94333" y1="30600" x2="94333" y2="76400"/>
                        <a14:foregroundMark x1="94333" y1="76400" x2="84444" y2="83400"/>
                        <a14:foregroundMark x1="84444" y1="83400" x2="52667" y2="85400"/>
                        <a14:foregroundMark x1="52667" y1="85400" x2="26222" y2="73200"/>
                        <a14:foregroundMark x1="26222" y1="73200" x2="10444" y2="37000"/>
                        <a14:foregroundMark x1="10444" y1="37000" x2="10778" y2="24400"/>
                        <a14:foregroundMark x1="12778" y1="47000" x2="12000" y2="63400"/>
                        <a14:foregroundMark x1="12000" y1="63400" x2="26111" y2="94800"/>
                        <a14:foregroundMark x1="26111" y1="94800" x2="17444" y2="81800"/>
                        <a14:foregroundMark x1="1667" y1="13000" x2="12889" y2="200"/>
                        <a14:foregroundMark x1="12889" y1="200" x2="13778" y2="600"/>
                        <a14:foregroundMark x1="9889" y1="6800" x2="52889" y2="18600"/>
                        <a14:foregroundMark x1="94778" y1="800" x2="94556" y2="97600"/>
                        <a14:foregroundMark x1="74333" y1="82000" x2="19778" y2="84200"/>
                        <a14:foregroundMark x1="667" y1="56400" x2="23111" y2="95600"/>
                        <a14:foregroundMark x1="23111" y1="95600" x2="24111" y2="96800"/>
                        <a14:foregroundMark x1="3111" y1="52600" x2="31444" y2="98800"/>
                        <a14:foregroundMark x1="31444" y1="98800" x2="31444" y2="98800"/>
                        <a14:foregroundMark x1="29556" y1="64200" x2="35000" y2="82800"/>
                        <a14:foregroundMark x1="35333" y1="87200" x2="65556" y2="86000"/>
                        <a14:foregroundMark x1="65556" y1="86000" x2="66000" y2="86000"/>
                        <a14:foregroundMark x1="33667" y1="91800" x2="65444" y2="95800"/>
                        <a14:foregroundMark x1="49111" y1="94400" x2="50598" y2="76930"/>
                        <a14:foregroundMark x1="43848" y1="30013" x2="41667" y2="19400"/>
                        <a14:foregroundMark x1="50663" y1="63202" x2="50314" y2="61501"/>
                        <a14:foregroundMark x1="41667" y1="19400" x2="50111" y2="19600"/>
                        <a14:foregroundMark x1="61643" y1="77312" x2="88222" y2="84000"/>
                        <a14:foregroundMark x1="93778" y1="27800" x2="96333" y2="88600"/>
                        <a14:foregroundMark x1="96333" y1="88600" x2="96333" y2="88600"/>
                        <a14:foregroundMark x1="97556" y1="28000" x2="96444" y2="86000"/>
                        <a14:foregroundMark x1="94556" y1="44600" x2="98222" y2="99600"/>
                        <a14:foregroundMark x1="78333" y1="91800" x2="58667" y2="92400"/>
                        <a14:foregroundMark x1="7667" y1="13000" x2="6778" y2="12600"/>
                        <a14:foregroundMark x1="7444" y1="11200" x2="12111" y2="16200"/>
                        <a14:foregroundMark x1="12111" y1="16200" x2="13333" y2="16000"/>
                        <a14:foregroundMark x1="9444" y1="13400" x2="14222" y2="14600"/>
                        <a14:foregroundMark x1="10333" y1="12600" x2="15222" y2="12400"/>
                        <a14:backgroundMark x1="21778" y1="39600" x2="29667" y2="42800"/>
                        <a14:backgroundMark x1="29667" y1="42800" x2="50778" y2="35000"/>
                        <a14:backgroundMark x1="50778" y1="35000" x2="65889" y2="35200"/>
                        <a14:backgroundMark x1="65889" y1="35200" x2="87556" y2="34600"/>
                        <a14:backgroundMark x1="87556" y1="34600" x2="91889" y2="43800"/>
                        <a14:backgroundMark x1="91889" y1="43800" x2="91000" y2="71000"/>
                        <a14:backgroundMark x1="91000" y1="71000" x2="86000" y2="74600"/>
                        <a14:backgroundMark x1="86000" y1="74600" x2="45556" y2="73200"/>
                        <a14:backgroundMark x1="45556" y1="73200" x2="38111" y2="62600"/>
                        <a14:backgroundMark x1="38111" y1="62600" x2="36333" y2="53000"/>
                        <a14:backgroundMark x1="36333" y1="53000" x2="30111" y2="56000"/>
                        <a14:backgroundMark x1="30111" y1="56000" x2="24111" y2="52200"/>
                        <a14:backgroundMark x1="24111" y1="52200" x2="23333" y2="41600"/>
                        <a14:backgroundMark x1="23333" y1="41600" x2="23222" y2="41200"/>
                        <a14:backgroundMark x1="38667" y1="33800" x2="38667" y2="33800"/>
                        <a14:backgroundMark x1="38000" y1="33800" x2="38000" y2="33800"/>
                        <a14:backgroundMark x1="41444" y1="35000" x2="41444" y2="35000"/>
                        <a14:backgroundMark x1="42778" y1="35000" x2="42778" y2="35000"/>
                        <a14:backgroundMark x1="43222" y1="35000" x2="43222" y2="35000"/>
                        <a14:backgroundMark x1="39444" y1="34400" x2="39444" y2="34400"/>
                        <a14:backgroundMark x1="40000" y1="34000" x2="40222" y2="34000"/>
                        <a14:backgroundMark x1="41778" y1="33400" x2="41778" y2="33400"/>
                        <a14:backgroundMark x1="43333" y1="33400" x2="43556" y2="33400"/>
                        <a14:backgroundMark x1="46667" y1="33600" x2="46667" y2="33600"/>
                        <a14:backgroundMark x1="45111" y1="34400" x2="45111" y2="34400"/>
                        <a14:backgroundMark x1="44111" y1="34400" x2="44111" y2="34400"/>
                        <a14:backgroundMark x1="45222" y1="33600" x2="45000" y2="33600"/>
                        <a14:backgroundMark x1="44444" y1="33400" x2="44444" y2="33400"/>
                        <a14:backgroundMark x1="44444" y1="33400" x2="44444" y2="33400"/>
                        <a14:backgroundMark x1="44556" y1="33000" x2="44556" y2="33000"/>
                        <a14:backgroundMark x1="44667" y1="33000" x2="44667" y2="33000"/>
                        <a14:backgroundMark x1="43889" y1="32400" x2="45333" y2="34400"/>
                        <a14:backgroundMark x1="33667" y1="51400" x2="52333" y2="46200"/>
                        <a14:backgroundMark x1="40000" y1="48200" x2="64222" y2="47800"/>
                        <a14:backgroundMark x1="47778" y1="51800" x2="78556" y2="56800"/>
                        <a14:backgroundMark x1="54778" y1="57400" x2="86556" y2="58400"/>
                        <a14:backgroundMark x1="55444" y1="62600" x2="65000" y2="63400"/>
                        <a14:backgroundMark x1="65000" y1="63400" x2="80333" y2="62600"/>
                        <a14:backgroundMark x1="55333" y1="54800" x2="76000" y2="46600"/>
                        <a14:backgroundMark x1="56667" y1="43400" x2="82889" y2="41000"/>
                        <a14:backgroundMark x1="42778" y1="43600" x2="61667" y2="43800"/>
                        <a14:backgroundMark x1="41667" y1="55200" x2="60778" y2="60600"/>
                        <a14:backgroundMark x1="50444" y1="63800" x2="69333" y2="65600"/>
                        <a14:backgroundMark x1="49444" y1="67600" x2="81778" y2="68400"/>
                      </a14:backgroundRemoval>
                    </a14:imgEffect>
                  </a14:imgLayer>
                </a14:imgProps>
              </a:ext>
            </a:extLst>
          </a:blip>
          <a:stretch>
            <a:fillRect/>
          </a:stretch>
        </p:blipFill>
        <p:spPr>
          <a:xfrm>
            <a:off x="0" y="0"/>
            <a:ext cx="9360486" cy="5200268"/>
          </a:xfrm>
          <a:prstGeom prst="rect">
            <a:avLst/>
          </a:prstGeom>
        </p:spPr>
      </p:pic>
      <p:sp>
        <p:nvSpPr>
          <p:cNvPr id="4" name="Rectangle: Rounded Corners 3">
            <a:extLst>
              <a:ext uri="{FF2B5EF4-FFF2-40B4-BE49-F238E27FC236}">
                <a16:creationId xmlns:a16="http://schemas.microsoft.com/office/drawing/2014/main" id="{745E159A-7C74-6668-8DB6-F1505A6FC986}"/>
              </a:ext>
            </a:extLst>
          </p:cNvPr>
          <p:cNvSpPr/>
          <p:nvPr/>
        </p:nvSpPr>
        <p:spPr>
          <a:xfrm>
            <a:off x="1918177" y="1224213"/>
            <a:ext cx="6916440" cy="1663366"/>
          </a:xfrm>
          <a:prstGeom prst="roundRect">
            <a:avLst/>
          </a:prstGeom>
          <a:solidFill>
            <a:srgbClr val="57BA64"/>
          </a:solidFill>
          <a:ln>
            <a:solidFill>
              <a:srgbClr val="57BA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AA2D644F-0620-A27B-B86C-CA3E3603405C}"/>
              </a:ext>
            </a:extLst>
          </p:cNvPr>
          <p:cNvSpPr/>
          <p:nvPr/>
        </p:nvSpPr>
        <p:spPr>
          <a:xfrm>
            <a:off x="1675407" y="2330689"/>
            <a:ext cx="7159209" cy="838773"/>
          </a:xfrm>
          <a:prstGeom prst="roundRect">
            <a:avLst/>
          </a:prstGeom>
          <a:solidFill>
            <a:srgbClr val="64BD5C"/>
          </a:solidFill>
          <a:ln>
            <a:solidFill>
              <a:srgbClr val="64BD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800F8F77-3971-663F-5303-C08E415D2AC7}"/>
              </a:ext>
            </a:extLst>
          </p:cNvPr>
          <p:cNvSpPr/>
          <p:nvPr/>
        </p:nvSpPr>
        <p:spPr>
          <a:xfrm>
            <a:off x="3705729" y="634666"/>
            <a:ext cx="2750075" cy="399190"/>
          </a:xfrm>
          <a:prstGeom prst="roundRect">
            <a:avLst/>
          </a:prstGeom>
          <a:ln>
            <a:solidFill>
              <a:srgbClr val="57BA6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000" b="1" dirty="0" err="1">
                <a:latin typeface="Montserrat" panose="00000500000000000000" pitchFamily="2" charset="0"/>
              </a:rPr>
              <a:t>Giới</a:t>
            </a:r>
            <a:r>
              <a:rPr lang="en-US" sz="2000" b="1" dirty="0">
                <a:latin typeface="Montserrat" panose="00000500000000000000" pitchFamily="2" charset="0"/>
              </a:rPr>
              <a:t> </a:t>
            </a:r>
            <a:r>
              <a:rPr lang="en-US" sz="2000" b="1" dirty="0" err="1">
                <a:latin typeface="Montserrat" panose="00000500000000000000" pitchFamily="2" charset="0"/>
              </a:rPr>
              <a:t>thiệu</a:t>
            </a:r>
            <a:r>
              <a:rPr lang="en-US" sz="2000" b="1" dirty="0">
                <a:latin typeface="Montserrat" panose="00000500000000000000" pitchFamily="2" charset="0"/>
              </a:rPr>
              <a:t> </a:t>
            </a:r>
            <a:r>
              <a:rPr lang="en-US" sz="2000" b="1" dirty="0" err="1">
                <a:latin typeface="Montserrat" panose="00000500000000000000" pitchFamily="2" charset="0"/>
              </a:rPr>
              <a:t>chung</a:t>
            </a:r>
            <a:endParaRPr lang="en-US" sz="2000" b="1" dirty="0">
              <a:latin typeface="Montserrat" panose="00000500000000000000" pitchFamily="2" charset="0"/>
            </a:endParaRPr>
          </a:p>
        </p:txBody>
      </p:sp>
      <p:sp>
        <p:nvSpPr>
          <p:cNvPr id="2" name="Rectangle: Rounded Corners 1">
            <a:extLst>
              <a:ext uri="{FF2B5EF4-FFF2-40B4-BE49-F238E27FC236}">
                <a16:creationId xmlns:a16="http://schemas.microsoft.com/office/drawing/2014/main" id="{E1C21916-EBA2-9AA9-9D8A-E89442BCD70B}"/>
              </a:ext>
            </a:extLst>
          </p:cNvPr>
          <p:cNvSpPr/>
          <p:nvPr/>
        </p:nvSpPr>
        <p:spPr>
          <a:xfrm>
            <a:off x="3410028" y="317632"/>
            <a:ext cx="3689966" cy="840133"/>
          </a:xfrm>
          <a:prstGeom prst="roundRect">
            <a:avLst/>
          </a:prstGeom>
          <a:ln>
            <a:solidFill>
              <a:srgbClr val="57BA6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000" b="1" dirty="0" err="1">
                <a:latin typeface="Montserrat" panose="00000500000000000000" pitchFamily="2" charset="0"/>
              </a:rPr>
              <a:t>Hướng</a:t>
            </a:r>
            <a:r>
              <a:rPr lang="en-US" sz="2000" b="1" dirty="0">
                <a:latin typeface="Montserrat" panose="00000500000000000000" pitchFamily="2" charset="0"/>
              </a:rPr>
              <a:t> </a:t>
            </a:r>
            <a:r>
              <a:rPr lang="en-US" sz="2000" b="1" dirty="0" err="1">
                <a:latin typeface="Montserrat" panose="00000500000000000000" pitchFamily="2" charset="0"/>
              </a:rPr>
              <a:t>dẫn</a:t>
            </a:r>
            <a:r>
              <a:rPr lang="en-US" sz="2000" b="1" dirty="0">
                <a:latin typeface="Montserrat" panose="00000500000000000000" pitchFamily="2" charset="0"/>
              </a:rPr>
              <a:t> </a:t>
            </a:r>
            <a:r>
              <a:rPr lang="en-US" sz="2000" b="1" dirty="0" err="1">
                <a:latin typeface="Montserrat" panose="00000500000000000000" pitchFamily="2" charset="0"/>
              </a:rPr>
              <a:t>cài</a:t>
            </a:r>
            <a:r>
              <a:rPr lang="en-US" sz="2000" b="1" dirty="0">
                <a:latin typeface="Montserrat" panose="00000500000000000000" pitchFamily="2" charset="0"/>
              </a:rPr>
              <a:t> </a:t>
            </a:r>
            <a:r>
              <a:rPr lang="en-US" sz="2000" b="1" dirty="0" err="1">
                <a:latin typeface="Montserrat" panose="00000500000000000000" pitchFamily="2" charset="0"/>
              </a:rPr>
              <a:t>đặt</a:t>
            </a:r>
            <a:r>
              <a:rPr lang="en-US" sz="2000" b="1" dirty="0">
                <a:latin typeface="Montserrat" panose="00000500000000000000" pitchFamily="2" charset="0"/>
              </a:rPr>
              <a:t> </a:t>
            </a:r>
            <a:br>
              <a:rPr lang="en-US" sz="2000" b="1" dirty="0">
                <a:latin typeface="Montserrat" panose="00000500000000000000" pitchFamily="2" charset="0"/>
              </a:rPr>
            </a:br>
            <a:r>
              <a:rPr lang="en-US" sz="2000" b="1" dirty="0" err="1">
                <a:latin typeface="Montserrat" panose="00000500000000000000" pitchFamily="2" charset="0"/>
              </a:rPr>
              <a:t>trình</a:t>
            </a:r>
            <a:r>
              <a:rPr lang="en-US" sz="2000" b="1" dirty="0">
                <a:latin typeface="Montserrat" panose="00000500000000000000" pitchFamily="2" charset="0"/>
              </a:rPr>
              <a:t> </a:t>
            </a:r>
            <a:r>
              <a:rPr lang="en-US" sz="2000" b="1" dirty="0" err="1">
                <a:latin typeface="Montserrat" panose="00000500000000000000" pitchFamily="2" charset="0"/>
              </a:rPr>
              <a:t>duyệt</a:t>
            </a:r>
            <a:r>
              <a:rPr lang="en-US" sz="2000" b="1" dirty="0">
                <a:latin typeface="Montserrat" panose="00000500000000000000" pitchFamily="2" charset="0"/>
              </a:rPr>
              <a:t> </a:t>
            </a:r>
            <a:r>
              <a:rPr lang="en-US" sz="2000" b="1" dirty="0" err="1">
                <a:solidFill>
                  <a:srgbClr val="3CAA61"/>
                </a:solidFill>
                <a:latin typeface="Montserrat" panose="00000500000000000000" pitchFamily="2" charset="0"/>
              </a:rPr>
              <a:t>Cốc</a:t>
            </a:r>
            <a:r>
              <a:rPr lang="en-US" sz="2000" b="1" dirty="0">
                <a:solidFill>
                  <a:srgbClr val="3CAA61"/>
                </a:solidFill>
                <a:latin typeface="Montserrat" panose="00000500000000000000" pitchFamily="2" charset="0"/>
              </a:rPr>
              <a:t> </a:t>
            </a:r>
            <a:r>
              <a:rPr lang="en-US" sz="2000" b="1" dirty="0" err="1">
                <a:solidFill>
                  <a:srgbClr val="3CAA61"/>
                </a:solidFill>
                <a:latin typeface="Montserrat" panose="00000500000000000000" pitchFamily="2" charset="0"/>
              </a:rPr>
              <a:t>cốc</a:t>
            </a:r>
            <a:endParaRPr lang="en-US" sz="2000" b="1" dirty="0">
              <a:latin typeface="Montserrat" panose="00000500000000000000" pitchFamily="2" charset="0"/>
            </a:endParaRPr>
          </a:p>
        </p:txBody>
      </p:sp>
      <p:sp>
        <p:nvSpPr>
          <p:cNvPr id="5" name="Rectangle: Rounded Corners 4">
            <a:extLst>
              <a:ext uri="{FF2B5EF4-FFF2-40B4-BE49-F238E27FC236}">
                <a16:creationId xmlns:a16="http://schemas.microsoft.com/office/drawing/2014/main" id="{187F6E47-D50B-6D4F-5ACD-DD305D6FB465}"/>
              </a:ext>
            </a:extLst>
          </p:cNvPr>
          <p:cNvSpPr/>
          <p:nvPr/>
        </p:nvSpPr>
        <p:spPr>
          <a:xfrm>
            <a:off x="178756" y="1224213"/>
            <a:ext cx="8834615" cy="2818398"/>
          </a:xfrm>
          <a:prstGeom prst="roundRect">
            <a:avLst>
              <a:gd name="adj" fmla="val 6422"/>
            </a:avLst>
          </a:prstGeom>
          <a:solidFill>
            <a:schemeClr val="tx1"/>
          </a:solidFill>
          <a:ln>
            <a:solidFill>
              <a:srgbClr val="64BD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latin typeface="Montserrat" panose="00000500000000000000" pitchFamily="2" charset="0"/>
            </a:endParaRPr>
          </a:p>
        </p:txBody>
      </p:sp>
      <p:pic>
        <p:nvPicPr>
          <p:cNvPr id="30" name="image3.png" descr="Graphical user interface, website&#10;&#10;Description automatically generated with medium confidence">
            <a:extLst>
              <a:ext uri="{FF2B5EF4-FFF2-40B4-BE49-F238E27FC236}">
                <a16:creationId xmlns:a16="http://schemas.microsoft.com/office/drawing/2014/main" id="{631AA8F7-4D42-5E3E-CDB7-59FFF3DF6C2A}"/>
              </a:ext>
            </a:extLst>
          </p:cNvPr>
          <p:cNvPicPr/>
          <p:nvPr/>
        </p:nvPicPr>
        <p:blipFill>
          <a:blip r:embed="rId5"/>
          <a:srcRect b="16332"/>
          <a:stretch>
            <a:fillRect/>
          </a:stretch>
        </p:blipFill>
        <p:spPr>
          <a:xfrm>
            <a:off x="346520" y="1340123"/>
            <a:ext cx="5265014" cy="2608657"/>
          </a:xfrm>
          <a:prstGeom prst="rect">
            <a:avLst/>
          </a:prstGeom>
          <a:ln/>
        </p:spPr>
      </p:pic>
      <p:sp>
        <p:nvSpPr>
          <p:cNvPr id="32" name="Title 1">
            <a:extLst>
              <a:ext uri="{FF2B5EF4-FFF2-40B4-BE49-F238E27FC236}">
                <a16:creationId xmlns:a16="http://schemas.microsoft.com/office/drawing/2014/main" id="{321EFA0C-ABB3-B4A2-1193-40F835BAE9B6}"/>
              </a:ext>
            </a:extLst>
          </p:cNvPr>
          <p:cNvSpPr txBox="1">
            <a:spLocks/>
          </p:cNvSpPr>
          <p:nvPr/>
        </p:nvSpPr>
        <p:spPr>
          <a:xfrm>
            <a:off x="5736676" y="1812734"/>
            <a:ext cx="3126829"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chemeClr val="bg1"/>
                </a:solidFill>
                <a:latin typeface="Montserrat" panose="00000500000000000000" pitchFamily="2" charset="0"/>
              </a:rPr>
              <a:t>Bước</a:t>
            </a:r>
            <a:r>
              <a:rPr lang="en-US" sz="1600" b="1" dirty="0">
                <a:solidFill>
                  <a:schemeClr val="bg1"/>
                </a:solidFill>
                <a:latin typeface="Montserrat" panose="00000500000000000000" pitchFamily="2" charset="0"/>
              </a:rPr>
              <a:t> 1: </a:t>
            </a:r>
            <a:r>
              <a:rPr lang="en-US" sz="1600" dirty="0" err="1">
                <a:solidFill>
                  <a:schemeClr val="bg1"/>
                </a:solidFill>
                <a:latin typeface="Montserrat" panose="00000500000000000000" pitchFamily="2" charset="0"/>
              </a:rPr>
              <a:t>Truy</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cập</a:t>
            </a:r>
            <a:r>
              <a:rPr lang="en-US" sz="1600" dirty="0">
                <a:solidFill>
                  <a:schemeClr val="bg1"/>
                </a:solidFill>
                <a:latin typeface="Montserrat" panose="00000500000000000000" pitchFamily="2" charset="0"/>
              </a:rPr>
              <a:t> coccoc.com</a:t>
            </a:r>
          </a:p>
        </p:txBody>
      </p:sp>
      <p:sp>
        <p:nvSpPr>
          <p:cNvPr id="33" name="Title 1">
            <a:extLst>
              <a:ext uri="{FF2B5EF4-FFF2-40B4-BE49-F238E27FC236}">
                <a16:creationId xmlns:a16="http://schemas.microsoft.com/office/drawing/2014/main" id="{7607F840-4FB0-A560-C24A-712D5FED4881}"/>
              </a:ext>
            </a:extLst>
          </p:cNvPr>
          <p:cNvSpPr txBox="1">
            <a:spLocks/>
          </p:cNvSpPr>
          <p:nvPr/>
        </p:nvSpPr>
        <p:spPr>
          <a:xfrm>
            <a:off x="5744917" y="2208750"/>
            <a:ext cx="3126829"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chemeClr val="bg1"/>
                </a:solidFill>
                <a:latin typeface="Montserrat" panose="00000500000000000000" pitchFamily="2" charset="0"/>
              </a:rPr>
              <a:t>Bước</a:t>
            </a:r>
            <a:r>
              <a:rPr lang="en-US" sz="1600" b="1" dirty="0">
                <a:solidFill>
                  <a:schemeClr val="bg1"/>
                </a:solidFill>
                <a:latin typeface="Montserrat" panose="00000500000000000000" pitchFamily="2" charset="0"/>
              </a:rPr>
              <a:t> 2: </a:t>
            </a:r>
            <a:r>
              <a:rPr lang="en-US" sz="1600" dirty="0" err="1">
                <a:solidFill>
                  <a:schemeClr val="bg1"/>
                </a:solidFill>
                <a:latin typeface="Montserrat" panose="00000500000000000000" pitchFamily="2" charset="0"/>
              </a:rPr>
              <a:t>Lựa</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chọn</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phiên</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bản</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phù</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hợp</a:t>
            </a:r>
            <a:endParaRPr lang="en-US" sz="1600" dirty="0">
              <a:solidFill>
                <a:schemeClr val="bg1"/>
              </a:solidFill>
              <a:latin typeface="Montserrat" panose="00000500000000000000" pitchFamily="2" charset="0"/>
            </a:endParaRPr>
          </a:p>
        </p:txBody>
      </p:sp>
      <p:sp>
        <p:nvSpPr>
          <p:cNvPr id="34" name="Title 1">
            <a:extLst>
              <a:ext uri="{FF2B5EF4-FFF2-40B4-BE49-F238E27FC236}">
                <a16:creationId xmlns:a16="http://schemas.microsoft.com/office/drawing/2014/main" id="{E81C83EC-6A40-4745-E904-B0AE05174A7D}"/>
              </a:ext>
            </a:extLst>
          </p:cNvPr>
          <p:cNvSpPr txBox="1">
            <a:spLocks/>
          </p:cNvSpPr>
          <p:nvPr/>
        </p:nvSpPr>
        <p:spPr>
          <a:xfrm>
            <a:off x="5744917" y="2787578"/>
            <a:ext cx="3126829"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chemeClr val="bg1"/>
                </a:solidFill>
                <a:latin typeface="Montserrat" panose="00000500000000000000" pitchFamily="2" charset="0"/>
              </a:rPr>
              <a:t>Bước</a:t>
            </a:r>
            <a:r>
              <a:rPr lang="en-US" sz="1600" b="1" dirty="0">
                <a:solidFill>
                  <a:schemeClr val="bg1"/>
                </a:solidFill>
                <a:latin typeface="Montserrat" panose="00000500000000000000" pitchFamily="2" charset="0"/>
              </a:rPr>
              <a:t> 3: </a:t>
            </a:r>
            <a:r>
              <a:rPr lang="en-US" sz="1600" dirty="0" err="1">
                <a:solidFill>
                  <a:schemeClr val="bg1"/>
                </a:solidFill>
                <a:latin typeface="Montserrat" panose="00000500000000000000" pitchFamily="2" charset="0"/>
              </a:rPr>
              <a:t>Mở</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trình</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duyệt</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và</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bắt</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đầu</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trải</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nghiệm</a:t>
            </a:r>
            <a:r>
              <a:rPr lang="en-US" sz="1600" dirty="0">
                <a:solidFill>
                  <a:schemeClr val="bg1"/>
                </a:solidFill>
                <a:latin typeface="Montserrat" panose="00000500000000000000" pitchFamily="2" charset="0"/>
              </a:rPr>
              <a:t> </a:t>
            </a:r>
          </a:p>
        </p:txBody>
      </p:sp>
      <p:sp>
        <p:nvSpPr>
          <p:cNvPr id="13" name="Slide Number Placeholder 3">
            <a:extLst>
              <a:ext uri="{FF2B5EF4-FFF2-40B4-BE49-F238E27FC236}">
                <a16:creationId xmlns:a16="http://schemas.microsoft.com/office/drawing/2014/main" id="{D56FB582-433F-E3F4-CDAC-24D9BAFF8BEA}"/>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59</a:t>
            </a:fld>
            <a:endParaRPr lang="x-none" sz="1000">
              <a:solidFill>
                <a:schemeClr val="tx1">
                  <a:lumMod val="50000"/>
                </a:schemeClr>
              </a:solidFill>
            </a:endParaRPr>
          </a:p>
        </p:txBody>
      </p:sp>
      <p:sp>
        <p:nvSpPr>
          <p:cNvPr id="14" name="Google Shape;941;g11e46ec54ed_1_3016">
            <a:extLst>
              <a:ext uri="{FF2B5EF4-FFF2-40B4-BE49-F238E27FC236}">
                <a16:creationId xmlns:a16="http://schemas.microsoft.com/office/drawing/2014/main" id="{D9963F34-D5CA-75F2-79FE-5A1D0A74D562}"/>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488737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55FFF-9579-A750-E845-90B8C795DFE4}"/>
              </a:ext>
            </a:extLst>
          </p:cNvPr>
          <p:cNvSpPr>
            <a:spLocks noGrp="1"/>
          </p:cNvSpPr>
          <p:nvPr>
            <p:ph type="title"/>
          </p:nvPr>
        </p:nvSpPr>
        <p:spPr/>
        <p:txBody>
          <a:bodyPr/>
          <a:lstStyle/>
          <a:p>
            <a:r>
              <a:rPr lang="x-none" dirty="0"/>
              <a:t>CHIẾN LƯỢC QUỐC GIA</a:t>
            </a:r>
          </a:p>
        </p:txBody>
      </p:sp>
      <p:sp>
        <p:nvSpPr>
          <p:cNvPr id="4" name="Footer Placeholder 3">
            <a:extLst>
              <a:ext uri="{FF2B5EF4-FFF2-40B4-BE49-F238E27FC236}">
                <a16:creationId xmlns:a16="http://schemas.microsoft.com/office/drawing/2014/main" id="{BF9AF3A9-807A-110D-AD65-564E66CFEC17}"/>
              </a:ext>
            </a:extLst>
          </p:cNvPr>
          <p:cNvSpPr>
            <a:spLocks noGrp="1"/>
          </p:cNvSpPr>
          <p:nvPr>
            <p:ph type="ftr" sz="quarter" idx="11"/>
          </p:nvPr>
        </p:nvSpPr>
        <p:spPr/>
        <p:txBody>
          <a:bodyPr/>
          <a:lstStyle/>
          <a:p>
            <a:r>
              <a:rPr lang="en-US"/>
              <a:t>Bộ Thông tin và Truyền thông - Năm 2022</a:t>
            </a:r>
            <a:endParaRPr lang="x-none"/>
          </a:p>
        </p:txBody>
      </p:sp>
      <p:sp>
        <p:nvSpPr>
          <p:cNvPr id="5" name="Slide Number Placeholder 4">
            <a:extLst>
              <a:ext uri="{FF2B5EF4-FFF2-40B4-BE49-F238E27FC236}">
                <a16:creationId xmlns:a16="http://schemas.microsoft.com/office/drawing/2014/main" id="{B55F7128-1807-BF9F-6B56-EB61E99E7157}"/>
              </a:ext>
            </a:extLst>
          </p:cNvPr>
          <p:cNvSpPr>
            <a:spLocks noGrp="1"/>
          </p:cNvSpPr>
          <p:nvPr>
            <p:ph type="sldNum" sz="quarter" idx="12"/>
          </p:nvPr>
        </p:nvSpPr>
        <p:spPr/>
        <p:txBody>
          <a:bodyPr/>
          <a:lstStyle/>
          <a:p>
            <a:fld id="{476071D6-B3ED-A447-AE9F-11E647BD56D7}" type="slidenum">
              <a:rPr lang="x-none" smtClean="0"/>
              <a:t>6</a:t>
            </a:fld>
            <a:endParaRPr lang="x-none"/>
          </a:p>
        </p:txBody>
      </p:sp>
      <p:cxnSp>
        <p:nvCxnSpPr>
          <p:cNvPr id="33" name="Google Shape;1436;p56">
            <a:extLst>
              <a:ext uri="{FF2B5EF4-FFF2-40B4-BE49-F238E27FC236}">
                <a16:creationId xmlns:a16="http://schemas.microsoft.com/office/drawing/2014/main" id="{D097BC41-33E6-5110-8067-5A771CF11D82}"/>
              </a:ext>
            </a:extLst>
          </p:cNvPr>
          <p:cNvCxnSpPr>
            <a:cxnSpLocks/>
            <a:endCxn id="37" idx="2"/>
          </p:cNvCxnSpPr>
          <p:nvPr/>
        </p:nvCxnSpPr>
        <p:spPr>
          <a:xfrm flipV="1">
            <a:off x="2221567" y="2848322"/>
            <a:ext cx="1" cy="399125"/>
          </a:xfrm>
          <a:prstGeom prst="straightConnector1">
            <a:avLst/>
          </a:prstGeom>
          <a:noFill/>
          <a:ln w="19050" cap="flat" cmpd="sng">
            <a:solidFill>
              <a:schemeClr val="accent1"/>
            </a:solidFill>
            <a:prstDash val="dash"/>
            <a:round/>
            <a:headEnd type="none" w="med" len="med"/>
            <a:tailEnd type="diamond" w="med" len="med"/>
          </a:ln>
        </p:spPr>
      </p:cxnSp>
      <p:cxnSp>
        <p:nvCxnSpPr>
          <p:cNvPr id="34" name="Google Shape;1438;p56">
            <a:extLst>
              <a:ext uri="{FF2B5EF4-FFF2-40B4-BE49-F238E27FC236}">
                <a16:creationId xmlns:a16="http://schemas.microsoft.com/office/drawing/2014/main" id="{C0199D1D-0B17-D924-7CA9-55A269CBF748}"/>
              </a:ext>
            </a:extLst>
          </p:cNvPr>
          <p:cNvCxnSpPr/>
          <p:nvPr/>
        </p:nvCxnSpPr>
        <p:spPr>
          <a:xfrm rot="10800000">
            <a:off x="7545601" y="1751609"/>
            <a:ext cx="0" cy="442350"/>
          </a:xfrm>
          <a:prstGeom prst="straightConnector1">
            <a:avLst/>
          </a:prstGeom>
          <a:noFill/>
          <a:ln w="19050" cap="flat" cmpd="sng">
            <a:solidFill>
              <a:schemeClr val="accent1"/>
            </a:solidFill>
            <a:prstDash val="dash"/>
            <a:round/>
            <a:headEnd type="none" w="med" len="med"/>
            <a:tailEnd type="diamond" w="med" len="med"/>
          </a:ln>
        </p:spPr>
      </p:cxnSp>
      <p:cxnSp>
        <p:nvCxnSpPr>
          <p:cNvPr id="35" name="Google Shape;1440;p56">
            <a:extLst>
              <a:ext uri="{FF2B5EF4-FFF2-40B4-BE49-F238E27FC236}">
                <a16:creationId xmlns:a16="http://schemas.microsoft.com/office/drawing/2014/main" id="{123A595F-9577-2650-6F5F-C25849527042}"/>
              </a:ext>
            </a:extLst>
          </p:cNvPr>
          <p:cNvCxnSpPr>
            <a:cxnSpLocks/>
          </p:cNvCxnSpPr>
          <p:nvPr/>
        </p:nvCxnSpPr>
        <p:spPr>
          <a:xfrm flipH="1">
            <a:off x="785553" y="2105053"/>
            <a:ext cx="7363393" cy="1437242"/>
          </a:xfrm>
          <a:prstGeom prst="straightConnector1">
            <a:avLst/>
          </a:prstGeom>
          <a:noFill/>
          <a:ln w="19050" cap="flat" cmpd="sng">
            <a:solidFill>
              <a:schemeClr val="accent1"/>
            </a:solidFill>
            <a:prstDash val="dash"/>
            <a:round/>
            <a:headEnd type="none" w="med" len="med"/>
            <a:tailEnd type="diamond" w="med" len="med"/>
          </a:ln>
        </p:spPr>
      </p:cxnSp>
      <p:sp>
        <p:nvSpPr>
          <p:cNvPr id="36" name="Google Shape;1442;p56">
            <a:extLst>
              <a:ext uri="{FF2B5EF4-FFF2-40B4-BE49-F238E27FC236}">
                <a16:creationId xmlns:a16="http://schemas.microsoft.com/office/drawing/2014/main" id="{AAB86339-9964-B561-7E7C-F3CF135C2747}"/>
              </a:ext>
            </a:extLst>
          </p:cNvPr>
          <p:cNvSpPr txBox="1">
            <a:spLocks/>
          </p:cNvSpPr>
          <p:nvPr/>
        </p:nvSpPr>
        <p:spPr>
          <a:xfrm>
            <a:off x="1493140" y="2004184"/>
            <a:ext cx="1508850" cy="385875"/>
          </a:xfrm>
          <a:prstGeom prst="rect">
            <a:avLst/>
          </a:prstGeom>
          <a:no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defTabSz="685800">
              <a:buClr>
                <a:srgbClr val="000000"/>
              </a:buClr>
              <a:defRPr/>
            </a:pPr>
            <a:r>
              <a:rPr lang="en-US" sz="1875" b="1" dirty="0">
                <a:solidFill>
                  <a:srgbClr val="4472C4"/>
                </a:solidFill>
                <a:latin typeface="Calibri" panose="020F0502020204030204" pitchFamily="34" charset="0"/>
                <a:cs typeface="Calibri" panose="020F0502020204030204" pitchFamily="34" charset="0"/>
              </a:rPr>
              <a:t>NĂM 2020</a:t>
            </a:r>
            <a:endParaRPr lang="vi-VN" sz="1875" b="1" dirty="0">
              <a:solidFill>
                <a:srgbClr val="4472C4"/>
              </a:solidFill>
              <a:latin typeface="Calibri" panose="020F0502020204030204" pitchFamily="34" charset="0"/>
              <a:cs typeface="Calibri" panose="020F0502020204030204" pitchFamily="34" charset="0"/>
            </a:endParaRPr>
          </a:p>
        </p:txBody>
      </p:sp>
      <p:sp>
        <p:nvSpPr>
          <p:cNvPr id="37" name="Google Shape;1437;p56">
            <a:extLst>
              <a:ext uri="{FF2B5EF4-FFF2-40B4-BE49-F238E27FC236}">
                <a16:creationId xmlns:a16="http://schemas.microsoft.com/office/drawing/2014/main" id="{576B89AA-AB93-14E1-C49C-9940D122CFEC}"/>
              </a:ext>
            </a:extLst>
          </p:cNvPr>
          <p:cNvSpPr txBox="1">
            <a:spLocks/>
          </p:cNvSpPr>
          <p:nvPr/>
        </p:nvSpPr>
        <p:spPr>
          <a:xfrm>
            <a:off x="1139727" y="2405972"/>
            <a:ext cx="2163682" cy="442350"/>
          </a:xfrm>
          <a:prstGeom prst="rect">
            <a:avLst/>
          </a:prstGeom>
          <a:no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gn="ctr" defTabSz="685800">
              <a:spcBef>
                <a:spcPts val="0"/>
              </a:spcBef>
              <a:spcAft>
                <a:spcPts val="900"/>
              </a:spcAft>
              <a:buClr>
                <a:srgbClr val="000000"/>
              </a:buClr>
              <a:buNone/>
              <a:defRPr/>
            </a:pPr>
            <a:r>
              <a:rPr lang="en-US" sz="1500" dirty="0" err="1">
                <a:solidFill>
                  <a:srgbClr val="000000"/>
                </a:solidFill>
                <a:latin typeface="Calibri" panose="020F0502020204030204" pitchFamily="34" charset="0"/>
                <a:cs typeface="Calibri" panose="020F0502020204030204" pitchFamily="34" charset="0"/>
              </a:rPr>
              <a:t>Khởi</a:t>
            </a:r>
            <a:r>
              <a:rPr lang="en-US" sz="1500" dirty="0">
                <a:solidFill>
                  <a:srgbClr val="000000"/>
                </a:solidFill>
                <a:latin typeface="Calibri" panose="020F0502020204030204" pitchFamily="34" charset="0"/>
                <a:cs typeface="Calibri" panose="020F0502020204030204" pitchFamily="34" charset="0"/>
              </a:rPr>
              <a:t> </a:t>
            </a:r>
            <a:r>
              <a:rPr lang="en-US" sz="1500" dirty="0" err="1">
                <a:solidFill>
                  <a:srgbClr val="000000"/>
                </a:solidFill>
                <a:latin typeface="Calibri" panose="020F0502020204030204" pitchFamily="34" charset="0"/>
                <a:cs typeface="Calibri" panose="020F0502020204030204" pitchFamily="34" charset="0"/>
              </a:rPr>
              <a:t>động</a:t>
            </a:r>
            <a:r>
              <a:rPr lang="en-US" sz="1500" dirty="0">
                <a:solidFill>
                  <a:srgbClr val="000000"/>
                </a:solidFill>
                <a:latin typeface="Calibri" panose="020F0502020204030204" pitchFamily="34" charset="0"/>
                <a:cs typeface="Calibri" panose="020F0502020204030204" pitchFamily="34" charset="0"/>
              </a:rPr>
              <a:t> </a:t>
            </a:r>
            <a:r>
              <a:rPr lang="en-US" sz="1500" dirty="0" err="1">
                <a:solidFill>
                  <a:srgbClr val="000000"/>
                </a:solidFill>
                <a:latin typeface="Calibri" panose="020F0502020204030204" pitchFamily="34" charset="0"/>
                <a:cs typeface="Calibri" panose="020F0502020204030204" pitchFamily="34" charset="0"/>
              </a:rPr>
              <a:t>nhận</a:t>
            </a:r>
            <a:r>
              <a:rPr lang="en-US" sz="1500" dirty="0">
                <a:solidFill>
                  <a:srgbClr val="000000"/>
                </a:solidFill>
                <a:latin typeface="Calibri" panose="020F0502020204030204" pitchFamily="34" charset="0"/>
                <a:cs typeface="Calibri" panose="020F0502020204030204" pitchFamily="34" charset="0"/>
              </a:rPr>
              <a:t> </a:t>
            </a:r>
            <a:r>
              <a:rPr lang="en-US" sz="1500" dirty="0" err="1">
                <a:solidFill>
                  <a:srgbClr val="000000"/>
                </a:solidFill>
                <a:latin typeface="Calibri" panose="020F0502020204030204" pitchFamily="34" charset="0"/>
                <a:cs typeface="Calibri" panose="020F0502020204030204" pitchFamily="34" charset="0"/>
              </a:rPr>
              <a:t>thức</a:t>
            </a:r>
            <a:r>
              <a:rPr lang="en-US" sz="1500" dirty="0">
                <a:solidFill>
                  <a:srgbClr val="000000"/>
                </a:solidFill>
                <a:latin typeface="Calibri" panose="020F0502020204030204" pitchFamily="34" charset="0"/>
                <a:cs typeface="Calibri" panose="020F0502020204030204" pitchFamily="34" charset="0"/>
              </a:rPr>
              <a:t> </a:t>
            </a:r>
            <a:r>
              <a:rPr lang="en-US" sz="1500" dirty="0" err="1">
                <a:solidFill>
                  <a:srgbClr val="000000"/>
                </a:solidFill>
                <a:latin typeface="Calibri" panose="020F0502020204030204" pitchFamily="34" charset="0"/>
                <a:cs typeface="Calibri" panose="020F0502020204030204" pitchFamily="34" charset="0"/>
              </a:rPr>
              <a:t>về</a:t>
            </a:r>
            <a:r>
              <a:rPr lang="en-US" sz="1500" dirty="0">
                <a:solidFill>
                  <a:srgbClr val="000000"/>
                </a:solidFill>
                <a:latin typeface="Calibri" panose="020F0502020204030204" pitchFamily="34" charset="0"/>
                <a:cs typeface="Calibri" panose="020F0502020204030204" pitchFamily="34" charset="0"/>
              </a:rPr>
              <a:t> </a:t>
            </a:r>
            <a:r>
              <a:rPr lang="en-US" sz="1500" dirty="0" err="1">
                <a:solidFill>
                  <a:srgbClr val="000000"/>
                </a:solidFill>
                <a:latin typeface="Calibri" panose="020F0502020204030204" pitchFamily="34" charset="0"/>
                <a:cs typeface="Calibri" panose="020F0502020204030204" pitchFamily="34" charset="0"/>
              </a:rPr>
              <a:t>chuyển</a:t>
            </a:r>
            <a:r>
              <a:rPr lang="en-US" sz="1500" dirty="0">
                <a:solidFill>
                  <a:srgbClr val="000000"/>
                </a:solidFill>
                <a:latin typeface="Calibri" panose="020F0502020204030204" pitchFamily="34" charset="0"/>
                <a:cs typeface="Calibri" panose="020F0502020204030204" pitchFamily="34" charset="0"/>
              </a:rPr>
              <a:t> </a:t>
            </a:r>
            <a:r>
              <a:rPr lang="en-US" sz="1500" dirty="0" err="1">
                <a:solidFill>
                  <a:srgbClr val="000000"/>
                </a:solidFill>
                <a:latin typeface="Calibri" panose="020F0502020204030204" pitchFamily="34" charset="0"/>
                <a:cs typeface="Calibri" panose="020F0502020204030204" pitchFamily="34" charset="0"/>
              </a:rPr>
              <a:t>đổi</a:t>
            </a:r>
            <a:r>
              <a:rPr lang="en-US" sz="1500" dirty="0">
                <a:solidFill>
                  <a:srgbClr val="000000"/>
                </a:solidFill>
                <a:latin typeface="Calibri" panose="020F0502020204030204" pitchFamily="34" charset="0"/>
                <a:cs typeface="Calibri" panose="020F0502020204030204" pitchFamily="34" charset="0"/>
              </a:rPr>
              <a:t> </a:t>
            </a:r>
            <a:r>
              <a:rPr lang="en-US" sz="1500" dirty="0" err="1">
                <a:solidFill>
                  <a:srgbClr val="000000"/>
                </a:solidFill>
                <a:latin typeface="Calibri" panose="020F0502020204030204" pitchFamily="34" charset="0"/>
                <a:cs typeface="Calibri" panose="020F0502020204030204" pitchFamily="34" charset="0"/>
              </a:rPr>
              <a:t>số</a:t>
            </a:r>
            <a:endParaRPr lang="en-US" sz="1500" dirty="0">
              <a:solidFill>
                <a:srgbClr val="000000"/>
              </a:solidFill>
              <a:latin typeface="Calibri" panose="020F0502020204030204" pitchFamily="34" charset="0"/>
              <a:cs typeface="Calibri" panose="020F0502020204030204" pitchFamily="34" charset="0"/>
            </a:endParaRPr>
          </a:p>
        </p:txBody>
      </p:sp>
      <p:sp>
        <p:nvSpPr>
          <p:cNvPr id="38" name="Google Shape;1443;p56">
            <a:extLst>
              <a:ext uri="{FF2B5EF4-FFF2-40B4-BE49-F238E27FC236}">
                <a16:creationId xmlns:a16="http://schemas.microsoft.com/office/drawing/2014/main" id="{483970F4-290B-B02F-38D1-28EB305A31AE}"/>
              </a:ext>
            </a:extLst>
          </p:cNvPr>
          <p:cNvSpPr txBox="1">
            <a:spLocks/>
          </p:cNvSpPr>
          <p:nvPr/>
        </p:nvSpPr>
        <p:spPr>
          <a:xfrm>
            <a:off x="3995112" y="3013180"/>
            <a:ext cx="1508850" cy="385875"/>
          </a:xfrm>
          <a:prstGeom prst="rect">
            <a:avLst/>
          </a:prstGeom>
          <a:no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defTabSz="685800">
              <a:buClr>
                <a:srgbClr val="000000"/>
              </a:buClr>
              <a:defRPr/>
            </a:pPr>
            <a:r>
              <a:rPr lang="en-US" sz="1875" b="1" dirty="0">
                <a:solidFill>
                  <a:srgbClr val="4472C4"/>
                </a:solidFill>
                <a:latin typeface="Calibri" panose="020F0502020204030204" pitchFamily="34" charset="0"/>
                <a:cs typeface="Calibri" panose="020F0502020204030204" pitchFamily="34" charset="0"/>
              </a:rPr>
              <a:t>NĂM 2021</a:t>
            </a:r>
          </a:p>
        </p:txBody>
      </p:sp>
      <p:sp>
        <p:nvSpPr>
          <p:cNvPr id="39" name="Google Shape;1439;p56">
            <a:extLst>
              <a:ext uri="{FF2B5EF4-FFF2-40B4-BE49-F238E27FC236}">
                <a16:creationId xmlns:a16="http://schemas.microsoft.com/office/drawing/2014/main" id="{90EAE8D0-B386-7F0A-5F84-3059AD57EE08}"/>
              </a:ext>
            </a:extLst>
          </p:cNvPr>
          <p:cNvSpPr txBox="1">
            <a:spLocks/>
          </p:cNvSpPr>
          <p:nvPr/>
        </p:nvSpPr>
        <p:spPr>
          <a:xfrm>
            <a:off x="6022017" y="1027903"/>
            <a:ext cx="2843747" cy="653731"/>
          </a:xfrm>
          <a:prstGeom prst="rect">
            <a:avLst/>
          </a:prstGeom>
          <a:no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gn="ctr" defTabSz="685800">
              <a:spcBef>
                <a:spcPts val="0"/>
              </a:spcBef>
              <a:buClr>
                <a:srgbClr val="000000"/>
              </a:buClr>
              <a:buNone/>
              <a:defRPr/>
            </a:pPr>
            <a:r>
              <a:rPr lang="en-US" sz="1500" dirty="0">
                <a:solidFill>
                  <a:srgbClr val="000000"/>
                </a:solidFill>
                <a:latin typeface="Calibri" panose="020F0502020204030204" pitchFamily="34" charset="0"/>
                <a:cs typeface="Calibri" panose="020F0502020204030204" pitchFamily="34" charset="0"/>
              </a:rPr>
              <a:t>Đ</a:t>
            </a:r>
            <a:r>
              <a:rPr lang="vi-VN" sz="1500" dirty="0">
                <a:solidFill>
                  <a:srgbClr val="000000"/>
                </a:solidFill>
                <a:latin typeface="Calibri" panose="020F0502020204030204" pitchFamily="34" charset="0"/>
                <a:cs typeface="Calibri" panose="020F0502020204030204" pitchFamily="34" charset="0"/>
              </a:rPr>
              <a:t>ẩy mạnh chuyển đổi số theo hướng lấy người dân làm </a:t>
            </a:r>
            <a:endParaRPr lang="en-US" sz="1500" dirty="0">
              <a:solidFill>
                <a:srgbClr val="000000"/>
              </a:solidFill>
              <a:latin typeface="Calibri" panose="020F0502020204030204" pitchFamily="34" charset="0"/>
              <a:cs typeface="Calibri" panose="020F0502020204030204" pitchFamily="34" charset="0"/>
            </a:endParaRPr>
          </a:p>
          <a:p>
            <a:pPr marL="0" indent="0" algn="ctr" defTabSz="685800">
              <a:spcBef>
                <a:spcPts val="0"/>
              </a:spcBef>
              <a:buClr>
                <a:srgbClr val="000000"/>
              </a:buClr>
              <a:buNone/>
              <a:defRPr/>
            </a:pPr>
            <a:r>
              <a:rPr lang="vi-VN" sz="1500" dirty="0">
                <a:solidFill>
                  <a:srgbClr val="000000"/>
                </a:solidFill>
                <a:latin typeface="Calibri" panose="020F0502020204030204" pitchFamily="34" charset="0"/>
                <a:cs typeface="Calibri" panose="020F0502020204030204" pitchFamily="34" charset="0"/>
              </a:rPr>
              <a:t>trung tâm, toàn dân và toàn diện</a:t>
            </a:r>
            <a:endParaRPr lang="en-US" sz="1500" dirty="0">
              <a:solidFill>
                <a:srgbClr val="000000"/>
              </a:solidFill>
              <a:latin typeface="Calibri" panose="020F0502020204030204" pitchFamily="34" charset="0"/>
              <a:cs typeface="Calibri" panose="020F0502020204030204" pitchFamily="34" charset="0"/>
            </a:endParaRPr>
          </a:p>
        </p:txBody>
      </p:sp>
      <p:sp>
        <p:nvSpPr>
          <p:cNvPr id="40" name="Google Shape;1446;p56">
            <a:extLst>
              <a:ext uri="{FF2B5EF4-FFF2-40B4-BE49-F238E27FC236}">
                <a16:creationId xmlns:a16="http://schemas.microsoft.com/office/drawing/2014/main" id="{C3CEA9EC-4165-9CCA-AC81-4EF39F0FD280}"/>
              </a:ext>
            </a:extLst>
          </p:cNvPr>
          <p:cNvSpPr txBox="1">
            <a:spLocks/>
          </p:cNvSpPr>
          <p:nvPr/>
        </p:nvSpPr>
        <p:spPr>
          <a:xfrm>
            <a:off x="5965193" y="696990"/>
            <a:ext cx="3160817" cy="385875"/>
          </a:xfrm>
          <a:prstGeom prst="rect">
            <a:avLst/>
          </a:prstGeom>
          <a:no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defTabSz="685800">
              <a:buClr>
                <a:srgbClr val="000000"/>
              </a:buClr>
              <a:defRPr/>
            </a:pPr>
            <a:r>
              <a:rPr lang="en-US" sz="1875" b="1" dirty="0">
                <a:solidFill>
                  <a:srgbClr val="4472C4"/>
                </a:solidFill>
                <a:latin typeface="Calibri" panose="020F0502020204030204" pitchFamily="34" charset="0"/>
                <a:cs typeface="Calibri" panose="020F0502020204030204" pitchFamily="34" charset="0"/>
              </a:rPr>
              <a:t>NĂM 2022</a:t>
            </a:r>
          </a:p>
        </p:txBody>
      </p:sp>
      <p:sp>
        <p:nvSpPr>
          <p:cNvPr id="41" name="Google Shape;1447;p56">
            <a:extLst>
              <a:ext uri="{FF2B5EF4-FFF2-40B4-BE49-F238E27FC236}">
                <a16:creationId xmlns:a16="http://schemas.microsoft.com/office/drawing/2014/main" id="{7C9A110D-AFC2-5456-8076-CAAE616F4EF0}"/>
              </a:ext>
            </a:extLst>
          </p:cNvPr>
          <p:cNvSpPr txBox="1">
            <a:spLocks/>
          </p:cNvSpPr>
          <p:nvPr/>
        </p:nvSpPr>
        <p:spPr>
          <a:xfrm>
            <a:off x="3206518" y="3365354"/>
            <a:ext cx="2860940" cy="564632"/>
          </a:xfrm>
          <a:prstGeom prst="rect">
            <a:avLst/>
          </a:prstGeom>
          <a:no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RPr/>
            </a:defPPr>
            <a:lvl1pPr marL="0" indent="0" algn="ctr">
              <a:lnSpc>
                <a:spcPct val="90000"/>
              </a:lnSpc>
              <a:spcAft>
                <a:spcPts val="1200"/>
              </a:spcAft>
              <a:buClr>
                <a:schemeClr val="dk1"/>
              </a:buClr>
              <a:buSzPts val="2800"/>
              <a:buNone/>
              <a:defRPr sz="2200">
                <a:solidFill>
                  <a:schemeClr val="dk1"/>
                </a:solidFill>
                <a:latin typeface="Arial (Body)"/>
                <a:ea typeface="Calibri"/>
                <a:cs typeface="Calibri"/>
              </a:defRPr>
            </a:lvl1pPr>
            <a:lvl2pPr marL="914400" indent="-381000">
              <a:lnSpc>
                <a:spcPct val="90000"/>
              </a:lnSpc>
              <a:spcBef>
                <a:spcPts val="500"/>
              </a:spcBef>
              <a:buClr>
                <a:schemeClr val="dk1"/>
              </a:buClr>
              <a:buSzPts val="2400"/>
              <a:buChar char="•"/>
              <a:defRPr sz="2400">
                <a:solidFill>
                  <a:schemeClr val="dk1"/>
                </a:solidFill>
                <a:latin typeface="Calibri"/>
                <a:ea typeface="Calibri"/>
                <a:cs typeface="Calibri"/>
              </a:defRPr>
            </a:lvl2pPr>
            <a:lvl3pPr marL="1371600" indent="-355600">
              <a:lnSpc>
                <a:spcPct val="90000"/>
              </a:lnSpc>
              <a:spcBef>
                <a:spcPts val="500"/>
              </a:spcBef>
              <a:buClr>
                <a:schemeClr val="dk1"/>
              </a:buClr>
              <a:buSzPts val="2000"/>
              <a:buChar char="•"/>
              <a:defRPr sz="2000">
                <a:solidFill>
                  <a:schemeClr val="dk1"/>
                </a:solidFill>
                <a:latin typeface="Calibri"/>
                <a:ea typeface="Calibri"/>
                <a:cs typeface="Calibri"/>
              </a:defRPr>
            </a:lvl3pPr>
            <a:lvl4pPr marL="1828800" indent="-342900">
              <a:lnSpc>
                <a:spcPct val="90000"/>
              </a:lnSpc>
              <a:spcBef>
                <a:spcPts val="500"/>
              </a:spcBef>
              <a:buClr>
                <a:schemeClr val="dk1"/>
              </a:buClr>
              <a:buSzPts val="1800"/>
              <a:buChar char="•"/>
              <a:defRPr sz="1800">
                <a:solidFill>
                  <a:schemeClr val="dk1"/>
                </a:solidFill>
                <a:latin typeface="Calibri"/>
                <a:ea typeface="Calibri"/>
                <a:cs typeface="Calibri"/>
              </a:defRPr>
            </a:lvl4pPr>
            <a:lvl5pPr marL="2286000" indent="-342900">
              <a:lnSpc>
                <a:spcPct val="90000"/>
              </a:lnSpc>
              <a:spcBef>
                <a:spcPts val="500"/>
              </a:spcBef>
              <a:buClr>
                <a:schemeClr val="dk1"/>
              </a:buClr>
              <a:buSzPts val="1800"/>
              <a:buChar char="•"/>
              <a:defRPr sz="1800">
                <a:solidFill>
                  <a:schemeClr val="dk1"/>
                </a:solidFill>
                <a:latin typeface="Calibri"/>
                <a:ea typeface="Calibri"/>
                <a:cs typeface="Calibri"/>
              </a:defRPr>
            </a:lvl5pPr>
            <a:lvl6pPr marL="2743200" indent="-342900">
              <a:lnSpc>
                <a:spcPct val="90000"/>
              </a:lnSpc>
              <a:spcBef>
                <a:spcPts val="500"/>
              </a:spcBef>
              <a:buClr>
                <a:schemeClr val="dk1"/>
              </a:buClr>
              <a:buSzPts val="1800"/>
              <a:buChar char="•"/>
              <a:defRPr sz="1800">
                <a:solidFill>
                  <a:schemeClr val="dk1"/>
                </a:solidFill>
                <a:latin typeface="Calibri"/>
                <a:ea typeface="Calibri"/>
                <a:cs typeface="Calibri"/>
              </a:defRPr>
            </a:lvl6pPr>
            <a:lvl7pPr marL="3200400" indent="-342900">
              <a:lnSpc>
                <a:spcPct val="90000"/>
              </a:lnSpc>
              <a:spcBef>
                <a:spcPts val="500"/>
              </a:spcBef>
              <a:buClr>
                <a:schemeClr val="dk1"/>
              </a:buClr>
              <a:buSzPts val="1800"/>
              <a:buChar char="•"/>
              <a:defRPr sz="1800">
                <a:solidFill>
                  <a:schemeClr val="dk1"/>
                </a:solidFill>
                <a:latin typeface="Calibri"/>
                <a:ea typeface="Calibri"/>
                <a:cs typeface="Calibri"/>
              </a:defRPr>
            </a:lvl7pPr>
            <a:lvl8pPr marL="3657600" indent="-342900">
              <a:lnSpc>
                <a:spcPct val="90000"/>
              </a:lnSpc>
              <a:spcBef>
                <a:spcPts val="500"/>
              </a:spcBef>
              <a:buClr>
                <a:schemeClr val="dk1"/>
              </a:buClr>
              <a:buSzPts val="1800"/>
              <a:buChar char="•"/>
              <a:defRPr sz="1800">
                <a:solidFill>
                  <a:schemeClr val="dk1"/>
                </a:solidFill>
                <a:latin typeface="Calibri"/>
                <a:ea typeface="Calibri"/>
                <a:cs typeface="Calibri"/>
              </a:defRPr>
            </a:lvl8pPr>
            <a:lvl9pPr marL="4114800" indent="-342900">
              <a:lnSpc>
                <a:spcPct val="90000"/>
              </a:lnSpc>
              <a:spcBef>
                <a:spcPts val="500"/>
              </a:spcBef>
              <a:buClr>
                <a:schemeClr val="dk1"/>
              </a:buClr>
              <a:buSzPts val="1800"/>
              <a:buChar char="•"/>
              <a:defRPr sz="1800">
                <a:solidFill>
                  <a:schemeClr val="dk1"/>
                </a:solidFill>
                <a:latin typeface="Calibri"/>
                <a:ea typeface="Calibri"/>
                <a:cs typeface="Calibri"/>
              </a:defRPr>
            </a:lvl9pPr>
          </a:lstStyle>
          <a:p>
            <a:pPr defTabSz="685800">
              <a:spcAft>
                <a:spcPts val="900"/>
              </a:spcAft>
              <a:buClr>
                <a:srgbClr val="000000"/>
              </a:buClr>
              <a:defRPr/>
            </a:pPr>
            <a:r>
              <a:rPr lang="en-US" sz="1500" dirty="0" err="1">
                <a:solidFill>
                  <a:srgbClr val="000000"/>
                </a:solidFill>
                <a:latin typeface="Calibri" panose="020F0502020204030204" pitchFamily="34" charset="0"/>
                <a:cs typeface="Calibri" panose="020F0502020204030204" pitchFamily="34" charset="0"/>
              </a:rPr>
              <a:t>Bắt</a:t>
            </a:r>
            <a:r>
              <a:rPr lang="en-US" sz="1500" dirty="0">
                <a:solidFill>
                  <a:srgbClr val="000000"/>
                </a:solidFill>
                <a:latin typeface="Calibri" panose="020F0502020204030204" pitchFamily="34" charset="0"/>
                <a:cs typeface="Calibri" panose="020F0502020204030204" pitchFamily="34" charset="0"/>
              </a:rPr>
              <a:t> đầu triển </a:t>
            </a:r>
            <a:r>
              <a:rPr lang="en-US" sz="1500" dirty="0" err="1">
                <a:solidFill>
                  <a:srgbClr val="000000"/>
                </a:solidFill>
                <a:latin typeface="Calibri" panose="020F0502020204030204" pitchFamily="34" charset="0"/>
                <a:cs typeface="Calibri" panose="020F0502020204030204" pitchFamily="34" charset="0"/>
              </a:rPr>
              <a:t>khai</a:t>
            </a:r>
            <a:r>
              <a:rPr lang="en-US" sz="1500" dirty="0">
                <a:solidFill>
                  <a:srgbClr val="000000"/>
                </a:solidFill>
                <a:latin typeface="Calibri" panose="020F0502020204030204" pitchFamily="34" charset="0"/>
                <a:cs typeface="Calibri" panose="020F0502020204030204" pitchFamily="34" charset="0"/>
              </a:rPr>
              <a:t>, </a:t>
            </a:r>
            <a:r>
              <a:rPr lang="en-US" sz="1500" dirty="0" err="1">
                <a:solidFill>
                  <a:srgbClr val="000000"/>
                </a:solidFill>
                <a:latin typeface="Calibri" panose="020F0502020204030204" pitchFamily="34" charset="0"/>
                <a:cs typeface="Calibri" panose="020F0502020204030204" pitchFamily="34" charset="0"/>
              </a:rPr>
              <a:t>trải</a:t>
            </a:r>
            <a:r>
              <a:rPr lang="en-US" sz="1500" dirty="0">
                <a:solidFill>
                  <a:srgbClr val="000000"/>
                </a:solidFill>
                <a:latin typeface="Calibri" panose="020F0502020204030204" pitchFamily="34" charset="0"/>
                <a:cs typeface="Calibri" panose="020F0502020204030204" pitchFamily="34" charset="0"/>
              </a:rPr>
              <a:t> nghiệm về chuyển đổi số</a:t>
            </a:r>
          </a:p>
        </p:txBody>
      </p:sp>
      <p:sp>
        <p:nvSpPr>
          <p:cNvPr id="42" name="Google Shape;1441;p56">
            <a:extLst>
              <a:ext uri="{FF2B5EF4-FFF2-40B4-BE49-F238E27FC236}">
                <a16:creationId xmlns:a16="http://schemas.microsoft.com/office/drawing/2014/main" id="{6E05AB2D-11F8-87DE-B18A-0636A42FA7C3}"/>
              </a:ext>
            </a:extLst>
          </p:cNvPr>
          <p:cNvSpPr/>
          <p:nvPr/>
        </p:nvSpPr>
        <p:spPr>
          <a:xfrm>
            <a:off x="8148946" y="1861884"/>
            <a:ext cx="561150" cy="561150"/>
          </a:xfrm>
          <a:prstGeom prst="roundRect">
            <a:avLst>
              <a:gd name="adj" fmla="val 16667"/>
            </a:avLst>
          </a:prstGeom>
          <a:solidFill>
            <a:schemeClr val="accent1">
              <a:lumMod val="75000"/>
            </a:schemeClr>
          </a:solidFill>
          <a:ln>
            <a:noFill/>
          </a:ln>
          <a:effectLst>
            <a:outerShdw blurRad="57150" dist="123825" dir="3300000" algn="bl" rotWithShape="0">
              <a:srgbClr val="CCCCCC">
                <a:alpha val="60000"/>
              </a:srgbClr>
            </a:outerShdw>
          </a:effectLst>
        </p:spPr>
        <p:txBody>
          <a:bodyPr spcFirstLastPara="1" wrap="square" lIns="68569" tIns="68569" rIns="68569" bIns="68569" anchor="ctr" anchorCtr="0">
            <a:noAutofit/>
          </a:bodyPr>
          <a:lstStyle/>
          <a:p>
            <a:pPr defTabSz="685800">
              <a:defRPr/>
            </a:pPr>
            <a:endParaRPr sz="1050">
              <a:latin typeface="Arial" panose="020B0604020202020204" pitchFamily="34" charset="0"/>
              <a:cs typeface="Arial" panose="020B0604020202020204" pitchFamily="34" charset="0"/>
            </a:endParaRPr>
          </a:p>
        </p:txBody>
      </p:sp>
      <p:grpSp>
        <p:nvGrpSpPr>
          <p:cNvPr id="43" name="Google Shape;1448;p56">
            <a:extLst>
              <a:ext uri="{FF2B5EF4-FFF2-40B4-BE49-F238E27FC236}">
                <a16:creationId xmlns:a16="http://schemas.microsoft.com/office/drawing/2014/main" id="{048A61B7-CDEF-7743-C4B4-C398387D14AB}"/>
              </a:ext>
            </a:extLst>
          </p:cNvPr>
          <p:cNvGrpSpPr/>
          <p:nvPr/>
        </p:nvGrpSpPr>
        <p:grpSpPr>
          <a:xfrm>
            <a:off x="8231015" y="1954384"/>
            <a:ext cx="347767" cy="348141"/>
            <a:chOff x="3539102" y="2427549"/>
            <a:chExt cx="355099" cy="355481"/>
          </a:xfrm>
        </p:grpSpPr>
        <p:sp>
          <p:nvSpPr>
            <p:cNvPr id="44" name="Google Shape;1449;p56">
              <a:extLst>
                <a:ext uri="{FF2B5EF4-FFF2-40B4-BE49-F238E27FC236}">
                  <a16:creationId xmlns:a16="http://schemas.microsoft.com/office/drawing/2014/main" id="{3236623F-ADD2-63BF-A381-CF282F558A34}"/>
                </a:ext>
              </a:extLst>
            </p:cNvPr>
            <p:cNvSpPr/>
            <p:nvPr/>
          </p:nvSpPr>
          <p:spPr>
            <a:xfrm>
              <a:off x="3539102" y="2561320"/>
              <a:ext cx="355099" cy="221710"/>
            </a:xfrm>
            <a:custGeom>
              <a:avLst/>
              <a:gdLst/>
              <a:ahLst/>
              <a:cxnLst/>
              <a:rect l="l" t="t" r="r" b="b"/>
              <a:pathLst>
                <a:path w="11157" h="6966" extrusionOk="0">
                  <a:moveTo>
                    <a:pt x="2953" y="3131"/>
                  </a:moveTo>
                  <a:lnTo>
                    <a:pt x="2953" y="6644"/>
                  </a:lnTo>
                  <a:lnTo>
                    <a:pt x="1537" y="6644"/>
                  </a:lnTo>
                  <a:lnTo>
                    <a:pt x="1537" y="3131"/>
                  </a:lnTo>
                  <a:close/>
                  <a:moveTo>
                    <a:pt x="6263" y="2250"/>
                  </a:moveTo>
                  <a:lnTo>
                    <a:pt x="6263" y="6644"/>
                  </a:lnTo>
                  <a:lnTo>
                    <a:pt x="4858" y="6644"/>
                  </a:lnTo>
                  <a:lnTo>
                    <a:pt x="4858" y="2250"/>
                  </a:lnTo>
                  <a:close/>
                  <a:moveTo>
                    <a:pt x="9585" y="333"/>
                  </a:moveTo>
                  <a:lnTo>
                    <a:pt x="9585" y="6644"/>
                  </a:lnTo>
                  <a:lnTo>
                    <a:pt x="8168" y="6644"/>
                  </a:lnTo>
                  <a:lnTo>
                    <a:pt x="8168" y="333"/>
                  </a:lnTo>
                  <a:close/>
                  <a:moveTo>
                    <a:pt x="8025" y="0"/>
                  </a:moveTo>
                  <a:cubicBezTo>
                    <a:pt x="7930" y="0"/>
                    <a:pt x="7859" y="83"/>
                    <a:pt x="7859" y="167"/>
                  </a:cubicBezTo>
                  <a:lnTo>
                    <a:pt x="7859" y="6644"/>
                  </a:lnTo>
                  <a:lnTo>
                    <a:pt x="6609" y="6644"/>
                  </a:lnTo>
                  <a:lnTo>
                    <a:pt x="6609" y="2084"/>
                  </a:lnTo>
                  <a:cubicBezTo>
                    <a:pt x="6609" y="2000"/>
                    <a:pt x="6537" y="1917"/>
                    <a:pt x="6442" y="1917"/>
                  </a:cubicBezTo>
                  <a:lnTo>
                    <a:pt x="4704" y="1917"/>
                  </a:lnTo>
                  <a:cubicBezTo>
                    <a:pt x="4608" y="1917"/>
                    <a:pt x="4537" y="2000"/>
                    <a:pt x="4537" y="2084"/>
                  </a:cubicBezTo>
                  <a:lnTo>
                    <a:pt x="4537" y="6644"/>
                  </a:lnTo>
                  <a:lnTo>
                    <a:pt x="3287" y="6644"/>
                  </a:lnTo>
                  <a:lnTo>
                    <a:pt x="3287" y="2965"/>
                  </a:lnTo>
                  <a:cubicBezTo>
                    <a:pt x="3287" y="2881"/>
                    <a:pt x="3215" y="2798"/>
                    <a:pt x="3120" y="2798"/>
                  </a:cubicBezTo>
                  <a:lnTo>
                    <a:pt x="1382" y="2798"/>
                  </a:lnTo>
                  <a:cubicBezTo>
                    <a:pt x="1298" y="2798"/>
                    <a:pt x="1215" y="2881"/>
                    <a:pt x="1215" y="2965"/>
                  </a:cubicBezTo>
                  <a:lnTo>
                    <a:pt x="1215" y="6644"/>
                  </a:lnTo>
                  <a:lnTo>
                    <a:pt x="167" y="6644"/>
                  </a:lnTo>
                  <a:cubicBezTo>
                    <a:pt x="72" y="6644"/>
                    <a:pt x="1" y="6715"/>
                    <a:pt x="1" y="6810"/>
                  </a:cubicBezTo>
                  <a:cubicBezTo>
                    <a:pt x="1" y="6894"/>
                    <a:pt x="72" y="6965"/>
                    <a:pt x="167" y="6965"/>
                  </a:cubicBezTo>
                  <a:lnTo>
                    <a:pt x="11002" y="6965"/>
                  </a:lnTo>
                  <a:cubicBezTo>
                    <a:pt x="11085" y="6965"/>
                    <a:pt x="11157" y="6894"/>
                    <a:pt x="11157" y="6810"/>
                  </a:cubicBezTo>
                  <a:cubicBezTo>
                    <a:pt x="11145" y="6715"/>
                    <a:pt x="11073" y="6644"/>
                    <a:pt x="10990" y="6644"/>
                  </a:cubicBezTo>
                  <a:lnTo>
                    <a:pt x="9930" y="6644"/>
                  </a:lnTo>
                  <a:lnTo>
                    <a:pt x="9930" y="167"/>
                  </a:lnTo>
                  <a:cubicBezTo>
                    <a:pt x="9930" y="83"/>
                    <a:pt x="9859" y="0"/>
                    <a:pt x="9764" y="0"/>
                  </a:cubicBezTo>
                  <a:close/>
                </a:path>
              </a:pathLst>
            </a:custGeom>
            <a:solidFill>
              <a:schemeClr val="lt2"/>
            </a:solidFill>
            <a:ln>
              <a:noFill/>
            </a:ln>
          </p:spPr>
          <p:txBody>
            <a:bodyPr spcFirstLastPara="1" wrap="square" lIns="68569" tIns="68569" rIns="68569" bIns="68569" anchor="ctr" anchorCtr="0">
              <a:noAutofit/>
            </a:bodyPr>
            <a:lstStyle/>
            <a:p>
              <a:pPr defTabSz="685800">
                <a:defRPr/>
              </a:pPr>
              <a:endParaRPr sz="1050">
                <a:latin typeface="Arial" panose="020B0604020202020204" pitchFamily="34" charset="0"/>
                <a:cs typeface="Arial" panose="020B0604020202020204" pitchFamily="34" charset="0"/>
              </a:endParaRPr>
            </a:p>
          </p:txBody>
        </p:sp>
        <p:sp>
          <p:nvSpPr>
            <p:cNvPr id="45" name="Google Shape;1450;p56">
              <a:extLst>
                <a:ext uri="{FF2B5EF4-FFF2-40B4-BE49-F238E27FC236}">
                  <a16:creationId xmlns:a16="http://schemas.microsoft.com/office/drawing/2014/main" id="{8BED6237-613C-AF33-33B2-292DA17278E6}"/>
                </a:ext>
              </a:extLst>
            </p:cNvPr>
            <p:cNvSpPr/>
            <p:nvPr/>
          </p:nvSpPr>
          <p:spPr>
            <a:xfrm>
              <a:off x="3544417" y="2427549"/>
              <a:ext cx="339568" cy="205415"/>
            </a:xfrm>
            <a:custGeom>
              <a:avLst/>
              <a:gdLst/>
              <a:ahLst/>
              <a:cxnLst/>
              <a:rect l="l" t="t" r="r" b="b"/>
              <a:pathLst>
                <a:path w="10669" h="6454" extrusionOk="0">
                  <a:moveTo>
                    <a:pt x="10157" y="0"/>
                  </a:moveTo>
                  <a:cubicBezTo>
                    <a:pt x="10125" y="0"/>
                    <a:pt x="10093" y="4"/>
                    <a:pt x="10061" y="12"/>
                  </a:cubicBezTo>
                  <a:lnTo>
                    <a:pt x="8656" y="191"/>
                  </a:lnTo>
                  <a:cubicBezTo>
                    <a:pt x="8382" y="214"/>
                    <a:pt x="8180" y="488"/>
                    <a:pt x="8216" y="762"/>
                  </a:cubicBezTo>
                  <a:cubicBezTo>
                    <a:pt x="8238" y="1032"/>
                    <a:pt x="8483" y="1217"/>
                    <a:pt x="8751" y="1217"/>
                  </a:cubicBezTo>
                  <a:cubicBezTo>
                    <a:pt x="8767" y="1217"/>
                    <a:pt x="8783" y="1216"/>
                    <a:pt x="8799" y="1215"/>
                  </a:cubicBezTo>
                  <a:lnTo>
                    <a:pt x="8906" y="1203"/>
                  </a:lnTo>
                  <a:lnTo>
                    <a:pt x="8906" y="1203"/>
                  </a:lnTo>
                  <a:cubicBezTo>
                    <a:pt x="7204" y="3191"/>
                    <a:pt x="5156" y="4215"/>
                    <a:pt x="3715" y="4727"/>
                  </a:cubicBezTo>
                  <a:cubicBezTo>
                    <a:pt x="1917" y="5370"/>
                    <a:pt x="524" y="5429"/>
                    <a:pt x="500" y="5429"/>
                  </a:cubicBezTo>
                  <a:cubicBezTo>
                    <a:pt x="227" y="5441"/>
                    <a:pt x="0" y="5679"/>
                    <a:pt x="12" y="5965"/>
                  </a:cubicBezTo>
                  <a:cubicBezTo>
                    <a:pt x="24" y="6239"/>
                    <a:pt x="250" y="6453"/>
                    <a:pt x="524" y="6453"/>
                  </a:cubicBezTo>
                  <a:lnTo>
                    <a:pt x="536" y="6453"/>
                  </a:lnTo>
                  <a:cubicBezTo>
                    <a:pt x="596" y="6453"/>
                    <a:pt x="2084" y="6394"/>
                    <a:pt x="4037" y="5703"/>
                  </a:cubicBezTo>
                  <a:cubicBezTo>
                    <a:pt x="5132" y="5322"/>
                    <a:pt x="6156" y="4798"/>
                    <a:pt x="7096" y="4167"/>
                  </a:cubicBezTo>
                  <a:cubicBezTo>
                    <a:pt x="7168" y="4120"/>
                    <a:pt x="7192" y="4013"/>
                    <a:pt x="7144" y="3941"/>
                  </a:cubicBezTo>
                  <a:cubicBezTo>
                    <a:pt x="7113" y="3895"/>
                    <a:pt x="7058" y="3869"/>
                    <a:pt x="7003" y="3869"/>
                  </a:cubicBezTo>
                  <a:cubicBezTo>
                    <a:pt x="6973" y="3869"/>
                    <a:pt x="6943" y="3877"/>
                    <a:pt x="6918" y="3893"/>
                  </a:cubicBezTo>
                  <a:cubicBezTo>
                    <a:pt x="5989" y="4513"/>
                    <a:pt x="5001" y="5025"/>
                    <a:pt x="3929" y="5394"/>
                  </a:cubicBezTo>
                  <a:cubicBezTo>
                    <a:pt x="2024" y="6084"/>
                    <a:pt x="596" y="6120"/>
                    <a:pt x="536" y="6120"/>
                  </a:cubicBezTo>
                  <a:cubicBezTo>
                    <a:pt x="429" y="6120"/>
                    <a:pt x="358" y="6049"/>
                    <a:pt x="358" y="5953"/>
                  </a:cubicBezTo>
                  <a:cubicBezTo>
                    <a:pt x="358" y="5846"/>
                    <a:pt x="429" y="5751"/>
                    <a:pt x="536" y="5751"/>
                  </a:cubicBezTo>
                  <a:cubicBezTo>
                    <a:pt x="548" y="5751"/>
                    <a:pt x="1989" y="5691"/>
                    <a:pt x="3834" y="5036"/>
                  </a:cubicBezTo>
                  <a:cubicBezTo>
                    <a:pt x="5406" y="4489"/>
                    <a:pt x="7632" y="3346"/>
                    <a:pt x="9454" y="1084"/>
                  </a:cubicBezTo>
                  <a:cubicBezTo>
                    <a:pt x="9534" y="969"/>
                    <a:pt x="9459" y="809"/>
                    <a:pt x="9315" y="809"/>
                  </a:cubicBezTo>
                  <a:cubicBezTo>
                    <a:pt x="9310" y="809"/>
                    <a:pt x="9304" y="809"/>
                    <a:pt x="9299" y="810"/>
                  </a:cubicBezTo>
                  <a:lnTo>
                    <a:pt x="8775" y="869"/>
                  </a:lnTo>
                  <a:cubicBezTo>
                    <a:pt x="8768" y="870"/>
                    <a:pt x="8761" y="871"/>
                    <a:pt x="8754" y="871"/>
                  </a:cubicBezTo>
                  <a:cubicBezTo>
                    <a:pt x="8676" y="871"/>
                    <a:pt x="8595" y="815"/>
                    <a:pt x="8573" y="738"/>
                  </a:cubicBezTo>
                  <a:cubicBezTo>
                    <a:pt x="8537" y="631"/>
                    <a:pt x="8620" y="512"/>
                    <a:pt x="8740" y="500"/>
                  </a:cubicBezTo>
                  <a:lnTo>
                    <a:pt x="10133" y="322"/>
                  </a:lnTo>
                  <a:cubicBezTo>
                    <a:pt x="10139" y="321"/>
                    <a:pt x="10146" y="320"/>
                    <a:pt x="10153" y="320"/>
                  </a:cubicBezTo>
                  <a:cubicBezTo>
                    <a:pt x="10253" y="320"/>
                    <a:pt x="10347" y="400"/>
                    <a:pt x="10347" y="500"/>
                  </a:cubicBezTo>
                  <a:lnTo>
                    <a:pt x="10347" y="1893"/>
                  </a:lnTo>
                  <a:cubicBezTo>
                    <a:pt x="10347" y="2000"/>
                    <a:pt x="10252" y="2072"/>
                    <a:pt x="10168" y="2072"/>
                  </a:cubicBezTo>
                  <a:cubicBezTo>
                    <a:pt x="10073" y="2072"/>
                    <a:pt x="9990" y="1988"/>
                    <a:pt x="9990" y="1893"/>
                  </a:cubicBezTo>
                  <a:lnTo>
                    <a:pt x="9990" y="1477"/>
                  </a:lnTo>
                  <a:cubicBezTo>
                    <a:pt x="9990" y="1417"/>
                    <a:pt x="9942" y="1346"/>
                    <a:pt x="9883" y="1334"/>
                  </a:cubicBezTo>
                  <a:cubicBezTo>
                    <a:pt x="9866" y="1324"/>
                    <a:pt x="9848" y="1319"/>
                    <a:pt x="9830" y="1319"/>
                  </a:cubicBezTo>
                  <a:cubicBezTo>
                    <a:pt x="9784" y="1319"/>
                    <a:pt x="9738" y="1347"/>
                    <a:pt x="9704" y="1381"/>
                  </a:cubicBezTo>
                  <a:cubicBezTo>
                    <a:pt x="9085" y="2119"/>
                    <a:pt x="8394" y="2810"/>
                    <a:pt x="7632" y="3382"/>
                  </a:cubicBezTo>
                  <a:cubicBezTo>
                    <a:pt x="7561" y="3441"/>
                    <a:pt x="7537" y="3548"/>
                    <a:pt x="7597" y="3608"/>
                  </a:cubicBezTo>
                  <a:cubicBezTo>
                    <a:pt x="7635" y="3646"/>
                    <a:pt x="7692" y="3674"/>
                    <a:pt x="7744" y="3674"/>
                  </a:cubicBezTo>
                  <a:cubicBezTo>
                    <a:pt x="7773" y="3674"/>
                    <a:pt x="7801" y="3665"/>
                    <a:pt x="7823" y="3643"/>
                  </a:cubicBezTo>
                  <a:cubicBezTo>
                    <a:pt x="8489" y="3131"/>
                    <a:pt x="9109" y="2548"/>
                    <a:pt x="9656" y="1917"/>
                  </a:cubicBezTo>
                  <a:cubicBezTo>
                    <a:pt x="9668" y="2179"/>
                    <a:pt x="9894" y="2405"/>
                    <a:pt x="10156" y="2405"/>
                  </a:cubicBezTo>
                  <a:cubicBezTo>
                    <a:pt x="10442" y="2405"/>
                    <a:pt x="10668" y="2179"/>
                    <a:pt x="10668" y="1893"/>
                  </a:cubicBezTo>
                  <a:lnTo>
                    <a:pt x="10668" y="500"/>
                  </a:lnTo>
                  <a:cubicBezTo>
                    <a:pt x="10621" y="369"/>
                    <a:pt x="10561" y="238"/>
                    <a:pt x="10466" y="131"/>
                  </a:cubicBezTo>
                  <a:cubicBezTo>
                    <a:pt x="10382" y="48"/>
                    <a:pt x="10270" y="0"/>
                    <a:pt x="10157" y="0"/>
                  </a:cubicBezTo>
                  <a:close/>
                </a:path>
              </a:pathLst>
            </a:custGeom>
            <a:solidFill>
              <a:schemeClr val="lt2"/>
            </a:solidFill>
            <a:ln>
              <a:noFill/>
            </a:ln>
          </p:spPr>
          <p:txBody>
            <a:bodyPr spcFirstLastPara="1" wrap="square" lIns="68569" tIns="68569" rIns="68569" bIns="68569" anchor="ctr" anchorCtr="0">
              <a:noAutofit/>
            </a:bodyPr>
            <a:lstStyle/>
            <a:p>
              <a:pPr defTabSz="685800">
                <a:defRPr/>
              </a:pPr>
              <a:endParaRPr sz="1050">
                <a:latin typeface="Arial" panose="020B0604020202020204" pitchFamily="34" charset="0"/>
                <a:cs typeface="Arial" panose="020B0604020202020204" pitchFamily="34" charset="0"/>
              </a:endParaRPr>
            </a:p>
          </p:txBody>
        </p:sp>
      </p:grpSp>
      <p:cxnSp>
        <p:nvCxnSpPr>
          <p:cNvPr id="46" name="Google Shape;1459;p56">
            <a:extLst>
              <a:ext uri="{FF2B5EF4-FFF2-40B4-BE49-F238E27FC236}">
                <a16:creationId xmlns:a16="http://schemas.microsoft.com/office/drawing/2014/main" id="{53513F9E-A9E0-C816-1C11-57745FA31234}"/>
              </a:ext>
            </a:extLst>
          </p:cNvPr>
          <p:cNvCxnSpPr>
            <a:cxnSpLocks/>
          </p:cNvCxnSpPr>
          <p:nvPr/>
        </p:nvCxnSpPr>
        <p:spPr>
          <a:xfrm flipH="1" flipV="1">
            <a:off x="4875010" y="2682101"/>
            <a:ext cx="1" cy="402830"/>
          </a:xfrm>
          <a:prstGeom prst="straightConnector1">
            <a:avLst/>
          </a:prstGeom>
          <a:noFill/>
          <a:ln w="19050" cap="flat" cmpd="sng">
            <a:solidFill>
              <a:schemeClr val="accent1"/>
            </a:solidFill>
            <a:prstDash val="dash"/>
            <a:round/>
            <a:headEnd type="diamond" w="med" len="med"/>
            <a:tailEnd type="none" w="med" len="med"/>
          </a:ln>
        </p:spPr>
      </p:cxnSp>
      <p:sp>
        <p:nvSpPr>
          <p:cNvPr id="47" name="TextBox 46">
            <a:extLst>
              <a:ext uri="{FF2B5EF4-FFF2-40B4-BE49-F238E27FC236}">
                <a16:creationId xmlns:a16="http://schemas.microsoft.com/office/drawing/2014/main" id="{FFB18FEB-41F5-06F9-6ED1-96110CD29AC6}"/>
              </a:ext>
            </a:extLst>
          </p:cNvPr>
          <p:cNvSpPr txBox="1"/>
          <p:nvPr/>
        </p:nvSpPr>
        <p:spPr>
          <a:xfrm>
            <a:off x="278237" y="1422327"/>
            <a:ext cx="3360916" cy="646331"/>
          </a:xfrm>
          <a:prstGeom prst="rect">
            <a:avLst/>
          </a:prstGeom>
          <a:noFill/>
        </p:spPr>
        <p:txBody>
          <a:bodyPr wrap="square">
            <a:spAutoFit/>
          </a:bodyPr>
          <a:lstStyle/>
          <a:p>
            <a:pPr algn="ctr" defTabSz="685800">
              <a:defRPr/>
            </a:pPr>
            <a:r>
              <a:rPr lang="en-US" sz="1200" i="1" dirty="0">
                <a:solidFill>
                  <a:srgbClr val="333333"/>
                </a:solidFill>
                <a:latin typeface="Calibri" panose="020F0502020204030204" pitchFamily="34" charset="0"/>
                <a:cs typeface="Calibri" panose="020F0502020204030204" pitchFamily="34" charset="0"/>
              </a:rPr>
              <a:t>Q</a:t>
            </a:r>
            <a:r>
              <a:rPr lang="vi-VN" sz="1200" i="1" dirty="0">
                <a:solidFill>
                  <a:srgbClr val="333333"/>
                </a:solidFill>
                <a:latin typeface="Calibri" panose="020F0502020204030204" pitchFamily="34" charset="0"/>
                <a:cs typeface="Calibri" panose="020F0502020204030204" pitchFamily="34" charset="0"/>
              </a:rPr>
              <a:t>uyết định số 749/QĐ-TTg</a:t>
            </a:r>
            <a:r>
              <a:rPr lang="en-US" sz="1200" i="1" dirty="0">
                <a:solidFill>
                  <a:srgbClr val="333333"/>
                </a:solidFill>
                <a:latin typeface="Calibri" panose="020F0502020204030204" pitchFamily="34" charset="0"/>
                <a:cs typeface="Calibri" panose="020F0502020204030204" pitchFamily="34" charset="0"/>
              </a:rPr>
              <a:t> </a:t>
            </a:r>
            <a:r>
              <a:rPr lang="vi-VN" sz="1200" i="1" dirty="0">
                <a:solidFill>
                  <a:srgbClr val="333333"/>
                </a:solidFill>
                <a:latin typeface="Calibri" panose="020F0502020204030204" pitchFamily="34" charset="0"/>
                <a:cs typeface="Calibri" panose="020F0502020204030204" pitchFamily="34" charset="0"/>
              </a:rPr>
              <a:t>của Thủ tướng Chính phủ</a:t>
            </a:r>
            <a:r>
              <a:rPr lang="en-US" sz="1200" i="1" dirty="0">
                <a:solidFill>
                  <a:srgbClr val="333333"/>
                </a:solidFill>
                <a:latin typeface="Calibri" panose="020F0502020204030204" pitchFamily="34" charset="0"/>
                <a:cs typeface="Calibri" panose="020F0502020204030204" pitchFamily="34" charset="0"/>
              </a:rPr>
              <a:t> </a:t>
            </a:r>
            <a:r>
              <a:rPr lang="vi-VN" sz="1200" i="1" dirty="0">
                <a:solidFill>
                  <a:srgbClr val="333333"/>
                </a:solidFill>
                <a:latin typeface="Calibri" panose="020F0502020204030204" pitchFamily="34" charset="0"/>
                <a:cs typeface="Calibri" panose="020F0502020204030204" pitchFamily="34" charset="0"/>
              </a:rPr>
              <a:t>phê duyệt "Chương trình Chuyển đổi số quốc gia đến năm 2025, định hướng đến năm 2030"</a:t>
            </a:r>
          </a:p>
        </p:txBody>
      </p:sp>
      <p:sp>
        <p:nvSpPr>
          <p:cNvPr id="48" name="TextBox 47">
            <a:extLst>
              <a:ext uri="{FF2B5EF4-FFF2-40B4-BE49-F238E27FC236}">
                <a16:creationId xmlns:a16="http://schemas.microsoft.com/office/drawing/2014/main" id="{685952D6-FD97-9FF7-BD3A-0F9CCFBB2A9D}"/>
              </a:ext>
            </a:extLst>
          </p:cNvPr>
          <p:cNvSpPr txBox="1"/>
          <p:nvPr/>
        </p:nvSpPr>
        <p:spPr>
          <a:xfrm>
            <a:off x="2653807" y="3761665"/>
            <a:ext cx="4067813" cy="646331"/>
          </a:xfrm>
          <a:prstGeom prst="rect">
            <a:avLst/>
          </a:prstGeom>
          <a:noFill/>
        </p:spPr>
        <p:txBody>
          <a:bodyPr wrap="square">
            <a:spAutoFit/>
          </a:bodyPr>
          <a:lstStyle>
            <a:defPPr marR="0" lvl="0" algn="l" rtl="0">
              <a:lnSpc>
                <a:spcPct val="100000"/>
              </a:lnSpc>
              <a:spcBef>
                <a:spcPts val="0"/>
              </a:spcBef>
              <a:spcAft>
                <a:spcPts val="0"/>
              </a:spcAft>
            </a:defPPr>
            <a:lvl1pPr>
              <a:defRPr sz="1000" i="1">
                <a:solidFill>
                  <a:srgbClr val="333333"/>
                </a:solidFill>
                <a:effectLst/>
                <a:latin typeface="Arial (Body)"/>
              </a:defRPr>
            </a:lvl1pPr>
          </a:lstStyle>
          <a:p>
            <a:pPr algn="ctr" defTabSz="685800">
              <a:defRPr/>
            </a:pPr>
            <a:r>
              <a:rPr lang="vi-VN" sz="1200" dirty="0">
                <a:latin typeface="Calibri" panose="020F0502020204030204" pitchFamily="34" charset="0"/>
                <a:cs typeface="Calibri" panose="020F0502020204030204" pitchFamily="34" charset="0"/>
              </a:rPr>
              <a:t>Quyết định số 942/QĐ-TTg của Thủ tướng Chính phủ</a:t>
            </a:r>
            <a:r>
              <a:rPr lang="en-US" sz="1200" dirty="0">
                <a:latin typeface="Calibri" panose="020F0502020204030204" pitchFamily="34" charset="0"/>
                <a:cs typeface="Calibri" panose="020F0502020204030204" pitchFamily="34" charset="0"/>
              </a:rPr>
              <a:t> </a:t>
            </a:r>
            <a:r>
              <a:rPr lang="vi-VN" sz="1200" dirty="0">
                <a:latin typeface="Calibri" panose="020F0502020204030204" pitchFamily="34" charset="0"/>
                <a:cs typeface="Calibri" panose="020F0502020204030204" pitchFamily="34" charset="0"/>
              </a:rPr>
              <a:t>phê duyệt Chiến lược phát triển Chính phủ điện tử hướng tới Chính phủ số giai đoạn 2021 - 2025, định hướng đến năm 2030</a:t>
            </a:r>
            <a:endParaRPr lang="en-US" sz="1200" dirty="0">
              <a:latin typeface="Calibri" panose="020F0502020204030204" pitchFamily="34" charset="0"/>
              <a:cs typeface="Calibri" panose="020F0502020204030204" pitchFamily="34" charset="0"/>
            </a:endParaRPr>
          </a:p>
        </p:txBody>
      </p:sp>
      <p:sp>
        <p:nvSpPr>
          <p:cNvPr id="49" name="TextBox 48">
            <a:extLst>
              <a:ext uri="{FF2B5EF4-FFF2-40B4-BE49-F238E27FC236}">
                <a16:creationId xmlns:a16="http://schemas.microsoft.com/office/drawing/2014/main" id="{6F3E2A25-CF23-A6D7-D5F9-D39128A578AC}"/>
              </a:ext>
            </a:extLst>
          </p:cNvPr>
          <p:cNvSpPr txBox="1"/>
          <p:nvPr/>
        </p:nvSpPr>
        <p:spPr>
          <a:xfrm>
            <a:off x="5633299" y="92925"/>
            <a:ext cx="3510701" cy="830997"/>
          </a:xfrm>
          <a:prstGeom prst="rect">
            <a:avLst/>
          </a:prstGeom>
          <a:noFill/>
        </p:spPr>
        <p:txBody>
          <a:bodyPr wrap="square">
            <a:spAutoFit/>
          </a:bodyPr>
          <a:lstStyle>
            <a:defPPr marR="0" lvl="0" algn="l" rtl="0">
              <a:lnSpc>
                <a:spcPct val="100000"/>
              </a:lnSpc>
              <a:spcBef>
                <a:spcPts val="0"/>
              </a:spcBef>
              <a:spcAft>
                <a:spcPts val="0"/>
              </a:spcAft>
              <a:defRPr/>
            </a:defPPr>
            <a:lvl1pPr>
              <a:defRPr sz="1000" i="1">
                <a:solidFill>
                  <a:srgbClr val="333333"/>
                </a:solidFill>
                <a:effectLst/>
                <a:latin typeface="Arial (Body)"/>
              </a:defRPr>
            </a:lvl1pPr>
          </a:lstStyle>
          <a:p>
            <a:pPr algn="ctr" defTabSz="685800">
              <a:defRPr/>
            </a:pPr>
            <a:r>
              <a:rPr lang="vi-VN" sz="1200" dirty="0">
                <a:latin typeface="Calibri" panose="020F0502020204030204" pitchFamily="34" charset="0"/>
                <a:cs typeface="Calibri" panose="020F0502020204030204" pitchFamily="34" charset="0"/>
              </a:rPr>
              <a:t>Quyết định số 411/QĐ-TTg của Thủ tướng Chính phủ: Phê duyệt Chiến lược quốc gia phát triển kinh tế số </a:t>
            </a:r>
            <a:endParaRPr lang="en-US" sz="1200" dirty="0">
              <a:latin typeface="Calibri" panose="020F0502020204030204" pitchFamily="34" charset="0"/>
              <a:cs typeface="Calibri" panose="020F0502020204030204" pitchFamily="34" charset="0"/>
            </a:endParaRPr>
          </a:p>
          <a:p>
            <a:pPr algn="ctr" defTabSz="685800">
              <a:defRPr/>
            </a:pPr>
            <a:r>
              <a:rPr lang="vi-VN" sz="1200" dirty="0">
                <a:latin typeface="Calibri" panose="020F0502020204030204" pitchFamily="34" charset="0"/>
                <a:cs typeface="Calibri" panose="020F0502020204030204" pitchFamily="34" charset="0"/>
              </a:rPr>
              <a:t>và xã hội số đến năm 2025, định hướng đến năm 2030</a:t>
            </a:r>
          </a:p>
        </p:txBody>
      </p:sp>
      <p:sp>
        <p:nvSpPr>
          <p:cNvPr id="50" name="Google Shape;1442;p56">
            <a:extLst>
              <a:ext uri="{FF2B5EF4-FFF2-40B4-BE49-F238E27FC236}">
                <a16:creationId xmlns:a16="http://schemas.microsoft.com/office/drawing/2014/main" id="{1EBDC298-96A1-B8B9-D5D7-82DDEE2141FD}"/>
              </a:ext>
            </a:extLst>
          </p:cNvPr>
          <p:cNvSpPr txBox="1">
            <a:spLocks/>
          </p:cNvSpPr>
          <p:nvPr/>
        </p:nvSpPr>
        <p:spPr>
          <a:xfrm>
            <a:off x="-104460" y="3093073"/>
            <a:ext cx="1508850" cy="385875"/>
          </a:xfrm>
          <a:prstGeom prst="rect">
            <a:avLst/>
          </a:prstGeom>
          <a:no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defTabSz="685800">
              <a:buClr>
                <a:srgbClr val="000000"/>
              </a:buClr>
              <a:defRPr/>
            </a:pPr>
            <a:r>
              <a:rPr lang="en-US" sz="1875" b="1" dirty="0">
                <a:solidFill>
                  <a:srgbClr val="4472C4"/>
                </a:solidFill>
                <a:latin typeface="Calibri" panose="020F0502020204030204" pitchFamily="34" charset="0"/>
                <a:cs typeface="Calibri" panose="020F0502020204030204" pitchFamily="34" charset="0"/>
              </a:rPr>
              <a:t>NĂM 2019</a:t>
            </a:r>
            <a:endParaRPr lang="vi-VN" sz="1875" b="1" dirty="0">
              <a:solidFill>
                <a:srgbClr val="4472C4"/>
              </a:solidFill>
              <a:latin typeface="Calibri" panose="020F0502020204030204" pitchFamily="34" charset="0"/>
              <a:cs typeface="Calibri" panose="020F0502020204030204" pitchFamily="34" charset="0"/>
            </a:endParaRPr>
          </a:p>
        </p:txBody>
      </p:sp>
      <p:sp>
        <p:nvSpPr>
          <p:cNvPr id="51" name="Google Shape;1437;p56">
            <a:extLst>
              <a:ext uri="{FF2B5EF4-FFF2-40B4-BE49-F238E27FC236}">
                <a16:creationId xmlns:a16="http://schemas.microsoft.com/office/drawing/2014/main" id="{768BA4F5-9487-C940-B5F0-C0B59833D029}"/>
              </a:ext>
            </a:extLst>
          </p:cNvPr>
          <p:cNvSpPr txBox="1">
            <a:spLocks/>
          </p:cNvSpPr>
          <p:nvPr/>
        </p:nvSpPr>
        <p:spPr>
          <a:xfrm>
            <a:off x="-61899" y="3709259"/>
            <a:ext cx="2916503" cy="676497"/>
          </a:xfrm>
          <a:prstGeom prst="rect">
            <a:avLst/>
          </a:prstGeom>
          <a:no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gn="ctr" defTabSz="685800">
              <a:spcBef>
                <a:spcPts val="0"/>
              </a:spcBef>
              <a:buClr>
                <a:srgbClr val="000000"/>
              </a:buClr>
              <a:buNone/>
              <a:defRPr/>
            </a:pPr>
            <a:r>
              <a:rPr lang="en-US" sz="1500" dirty="0">
                <a:solidFill>
                  <a:srgbClr val="000000"/>
                </a:solidFill>
                <a:latin typeface="Calibri" panose="020F0502020204030204" pitchFamily="34" charset="0"/>
                <a:cs typeface="Calibri" panose="020F0502020204030204" pitchFamily="34" charset="0"/>
              </a:rPr>
              <a:t>M</a:t>
            </a:r>
            <a:r>
              <a:rPr lang="vi-VN" sz="1500" dirty="0">
                <a:solidFill>
                  <a:srgbClr val="000000"/>
                </a:solidFill>
                <a:latin typeface="Calibri" panose="020F0502020204030204" pitchFamily="34" charset="0"/>
                <a:cs typeface="Calibri" panose="020F0502020204030204" pitchFamily="34" charset="0"/>
              </a:rPr>
              <a:t>ột số chủ trương, chính sách </a:t>
            </a:r>
            <a:endParaRPr lang="en-US" sz="1500" dirty="0">
              <a:solidFill>
                <a:srgbClr val="000000"/>
              </a:solidFill>
              <a:latin typeface="Calibri" panose="020F0502020204030204" pitchFamily="34" charset="0"/>
              <a:cs typeface="Calibri" panose="020F0502020204030204" pitchFamily="34" charset="0"/>
            </a:endParaRPr>
          </a:p>
          <a:p>
            <a:pPr marL="0" indent="0" algn="ctr" defTabSz="685800">
              <a:spcBef>
                <a:spcPts val="0"/>
              </a:spcBef>
              <a:buClr>
                <a:srgbClr val="000000"/>
              </a:buClr>
              <a:buNone/>
              <a:defRPr/>
            </a:pPr>
            <a:r>
              <a:rPr lang="vi-VN" sz="1500" dirty="0">
                <a:solidFill>
                  <a:srgbClr val="000000"/>
                </a:solidFill>
                <a:latin typeface="Calibri" panose="020F0502020204030204" pitchFamily="34" charset="0"/>
                <a:cs typeface="Calibri" panose="020F0502020204030204" pitchFamily="34" charset="0"/>
              </a:rPr>
              <a:t>chủ động tham gia cuộc </a:t>
            </a:r>
            <a:endParaRPr lang="en-US" sz="1500" dirty="0">
              <a:solidFill>
                <a:srgbClr val="000000"/>
              </a:solidFill>
              <a:latin typeface="Calibri" panose="020F0502020204030204" pitchFamily="34" charset="0"/>
              <a:cs typeface="Calibri" panose="020F0502020204030204" pitchFamily="34" charset="0"/>
            </a:endParaRPr>
          </a:p>
          <a:p>
            <a:pPr marL="0" indent="0" algn="ctr" defTabSz="685800">
              <a:spcBef>
                <a:spcPts val="0"/>
              </a:spcBef>
              <a:buClr>
                <a:srgbClr val="000000"/>
              </a:buClr>
              <a:buNone/>
              <a:defRPr/>
            </a:pPr>
            <a:r>
              <a:rPr lang="vi-VN" sz="1500" dirty="0">
                <a:solidFill>
                  <a:srgbClr val="000000"/>
                </a:solidFill>
                <a:latin typeface="Calibri" panose="020F0502020204030204" pitchFamily="34" charset="0"/>
                <a:cs typeface="Calibri" panose="020F0502020204030204" pitchFamily="34" charset="0"/>
              </a:rPr>
              <a:t>Cách mạng công nghiệp lần thứ tư</a:t>
            </a:r>
          </a:p>
        </p:txBody>
      </p:sp>
      <p:sp>
        <p:nvSpPr>
          <p:cNvPr id="52" name="Google Shape;1437;p56">
            <a:extLst>
              <a:ext uri="{FF2B5EF4-FFF2-40B4-BE49-F238E27FC236}">
                <a16:creationId xmlns:a16="http://schemas.microsoft.com/office/drawing/2014/main" id="{887269CE-5602-11E8-D50A-00E0A9E4F4B9}"/>
              </a:ext>
            </a:extLst>
          </p:cNvPr>
          <p:cNvSpPr txBox="1">
            <a:spLocks/>
          </p:cNvSpPr>
          <p:nvPr/>
        </p:nvSpPr>
        <p:spPr>
          <a:xfrm>
            <a:off x="114274" y="4393539"/>
            <a:ext cx="2163682" cy="353371"/>
          </a:xfrm>
          <a:prstGeom prst="rect">
            <a:avLst/>
          </a:prstGeom>
          <a:no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gn="ctr" defTabSz="685800">
              <a:lnSpc>
                <a:spcPct val="100000"/>
              </a:lnSpc>
              <a:spcBef>
                <a:spcPts val="0"/>
              </a:spcBef>
              <a:buClr>
                <a:srgbClr val="000000"/>
              </a:buClr>
              <a:buNone/>
              <a:defRPr/>
            </a:pPr>
            <a:r>
              <a:rPr lang="en-US" sz="1200" i="1" dirty="0" err="1">
                <a:solidFill>
                  <a:srgbClr val="000000"/>
                </a:solidFill>
                <a:latin typeface="Calibri" panose="020F0502020204030204" pitchFamily="34" charset="0"/>
                <a:cs typeface="Calibri" panose="020F0502020204030204" pitchFamily="34" charset="0"/>
              </a:rPr>
              <a:t>Nghị</a:t>
            </a:r>
            <a:r>
              <a:rPr lang="en-US" sz="1200" i="1" dirty="0">
                <a:solidFill>
                  <a:srgbClr val="000000"/>
                </a:solidFill>
                <a:latin typeface="Calibri" panose="020F0502020204030204" pitchFamily="34" charset="0"/>
                <a:cs typeface="Calibri" panose="020F0502020204030204" pitchFamily="34" charset="0"/>
              </a:rPr>
              <a:t> </a:t>
            </a:r>
            <a:r>
              <a:rPr lang="en-US" sz="1200" i="1" dirty="0" err="1">
                <a:solidFill>
                  <a:srgbClr val="000000"/>
                </a:solidFill>
                <a:latin typeface="Calibri" panose="020F0502020204030204" pitchFamily="34" charset="0"/>
                <a:cs typeface="Calibri" panose="020F0502020204030204" pitchFamily="34" charset="0"/>
              </a:rPr>
              <a:t>quyết</a:t>
            </a:r>
            <a:r>
              <a:rPr lang="en-US" sz="1200" i="1" dirty="0">
                <a:solidFill>
                  <a:srgbClr val="000000"/>
                </a:solidFill>
                <a:latin typeface="Calibri" panose="020F0502020204030204" pitchFamily="34" charset="0"/>
                <a:cs typeface="Calibri" panose="020F0502020204030204" pitchFamily="34" charset="0"/>
              </a:rPr>
              <a:t> </a:t>
            </a:r>
            <a:r>
              <a:rPr lang="en-US" sz="1200" i="1" dirty="0" err="1">
                <a:solidFill>
                  <a:srgbClr val="000000"/>
                </a:solidFill>
                <a:latin typeface="Calibri" panose="020F0502020204030204" pitchFamily="34" charset="0"/>
                <a:cs typeface="Calibri" panose="020F0502020204030204" pitchFamily="34" charset="0"/>
              </a:rPr>
              <a:t>số</a:t>
            </a:r>
            <a:r>
              <a:rPr lang="en-US" sz="1200" i="1" dirty="0">
                <a:solidFill>
                  <a:srgbClr val="000000"/>
                </a:solidFill>
                <a:latin typeface="Calibri" panose="020F0502020204030204" pitchFamily="34" charset="0"/>
                <a:cs typeface="Calibri" panose="020F0502020204030204" pitchFamily="34" charset="0"/>
              </a:rPr>
              <a:t> 52-NQ/TW </a:t>
            </a:r>
          </a:p>
          <a:p>
            <a:pPr marL="0" indent="0" algn="ctr" defTabSz="685800">
              <a:lnSpc>
                <a:spcPct val="100000"/>
              </a:lnSpc>
              <a:spcBef>
                <a:spcPts val="0"/>
              </a:spcBef>
              <a:buClr>
                <a:srgbClr val="000000"/>
              </a:buClr>
              <a:buNone/>
              <a:defRPr/>
            </a:pPr>
            <a:r>
              <a:rPr lang="en-US" sz="1200" i="1" dirty="0" err="1">
                <a:solidFill>
                  <a:srgbClr val="000000"/>
                </a:solidFill>
                <a:latin typeface="Calibri" panose="020F0502020204030204" pitchFamily="34" charset="0"/>
                <a:cs typeface="Calibri" panose="020F0502020204030204" pitchFamily="34" charset="0"/>
              </a:rPr>
              <a:t>ngày</a:t>
            </a:r>
            <a:r>
              <a:rPr lang="en-US" sz="1200" i="1" dirty="0">
                <a:solidFill>
                  <a:srgbClr val="000000"/>
                </a:solidFill>
                <a:latin typeface="Calibri" panose="020F0502020204030204" pitchFamily="34" charset="0"/>
                <a:cs typeface="Calibri" panose="020F0502020204030204" pitchFamily="34" charset="0"/>
              </a:rPr>
              <a:t> 27/9/2019 </a:t>
            </a:r>
            <a:r>
              <a:rPr lang="en-US" sz="1200" i="1" dirty="0" err="1">
                <a:solidFill>
                  <a:srgbClr val="000000"/>
                </a:solidFill>
                <a:latin typeface="Calibri" panose="020F0502020204030204" pitchFamily="34" charset="0"/>
                <a:cs typeface="Calibri" panose="020F0502020204030204" pitchFamily="34" charset="0"/>
              </a:rPr>
              <a:t>của</a:t>
            </a:r>
            <a:r>
              <a:rPr lang="en-US" sz="1200" i="1" dirty="0">
                <a:solidFill>
                  <a:srgbClr val="000000"/>
                </a:solidFill>
                <a:latin typeface="Calibri" panose="020F0502020204030204" pitchFamily="34" charset="0"/>
                <a:cs typeface="Calibri" panose="020F0502020204030204" pitchFamily="34" charset="0"/>
              </a:rPr>
              <a:t> </a:t>
            </a:r>
            <a:r>
              <a:rPr lang="en-US" sz="1200" i="1" dirty="0" err="1">
                <a:solidFill>
                  <a:srgbClr val="000000"/>
                </a:solidFill>
                <a:latin typeface="Calibri" panose="020F0502020204030204" pitchFamily="34" charset="0"/>
                <a:cs typeface="Calibri" panose="020F0502020204030204" pitchFamily="34" charset="0"/>
              </a:rPr>
              <a:t>Bộ</a:t>
            </a:r>
            <a:r>
              <a:rPr lang="en-US" sz="1200" i="1" dirty="0">
                <a:solidFill>
                  <a:srgbClr val="000000"/>
                </a:solidFill>
                <a:latin typeface="Calibri" panose="020F0502020204030204" pitchFamily="34" charset="0"/>
                <a:cs typeface="Calibri" panose="020F0502020204030204" pitchFamily="34" charset="0"/>
              </a:rPr>
              <a:t> </a:t>
            </a:r>
            <a:r>
              <a:rPr lang="en-US" sz="1200" i="1" dirty="0" err="1">
                <a:solidFill>
                  <a:srgbClr val="000000"/>
                </a:solidFill>
                <a:latin typeface="Calibri" panose="020F0502020204030204" pitchFamily="34" charset="0"/>
                <a:cs typeface="Calibri" panose="020F0502020204030204" pitchFamily="34" charset="0"/>
              </a:rPr>
              <a:t>Chính</a:t>
            </a:r>
            <a:r>
              <a:rPr lang="en-US" sz="1200" i="1" dirty="0">
                <a:solidFill>
                  <a:srgbClr val="000000"/>
                </a:solidFill>
                <a:latin typeface="Calibri" panose="020F0502020204030204" pitchFamily="34" charset="0"/>
                <a:cs typeface="Calibri" panose="020F0502020204030204" pitchFamily="34" charset="0"/>
              </a:rPr>
              <a:t> </a:t>
            </a:r>
            <a:r>
              <a:rPr lang="en-US" sz="1200" i="1" dirty="0" err="1">
                <a:solidFill>
                  <a:srgbClr val="000000"/>
                </a:solidFill>
                <a:latin typeface="Calibri" panose="020F0502020204030204" pitchFamily="34" charset="0"/>
                <a:cs typeface="Calibri" panose="020F0502020204030204" pitchFamily="34" charset="0"/>
              </a:rPr>
              <a:t>trị</a:t>
            </a:r>
            <a:r>
              <a:rPr lang="en-US" sz="1200" i="1" dirty="0">
                <a:solidFill>
                  <a:srgbClr val="000000"/>
                </a:solidFill>
                <a:latin typeface="Calibri" panose="020F0502020204030204" pitchFamily="34" charset="0"/>
                <a:cs typeface="Calibri" panose="020F0502020204030204" pitchFamily="34" charset="0"/>
              </a:rPr>
              <a:t> </a:t>
            </a:r>
          </a:p>
        </p:txBody>
      </p:sp>
      <p:cxnSp>
        <p:nvCxnSpPr>
          <p:cNvPr id="53" name="Google Shape;1436;p56">
            <a:extLst>
              <a:ext uri="{FF2B5EF4-FFF2-40B4-BE49-F238E27FC236}">
                <a16:creationId xmlns:a16="http://schemas.microsoft.com/office/drawing/2014/main" id="{69FA4C0B-FE2D-6E06-0BE4-3D544EC3A1A9}"/>
              </a:ext>
            </a:extLst>
          </p:cNvPr>
          <p:cNvCxnSpPr>
            <a:cxnSpLocks/>
          </p:cNvCxnSpPr>
          <p:nvPr/>
        </p:nvCxnSpPr>
        <p:spPr>
          <a:xfrm flipV="1">
            <a:off x="4875505" y="2248954"/>
            <a:ext cx="1" cy="399125"/>
          </a:xfrm>
          <a:prstGeom prst="straightConnector1">
            <a:avLst/>
          </a:prstGeom>
          <a:noFill/>
          <a:ln w="19050" cap="flat" cmpd="sng">
            <a:solidFill>
              <a:schemeClr val="accent1"/>
            </a:solidFill>
            <a:prstDash val="dash"/>
            <a:round/>
            <a:headEnd type="none" w="med" len="med"/>
            <a:tailEnd type="diamond" w="med" len="med"/>
          </a:ln>
        </p:spPr>
      </p:cxnSp>
      <p:sp>
        <p:nvSpPr>
          <p:cNvPr id="54" name="TextBox 53">
            <a:extLst>
              <a:ext uri="{FF2B5EF4-FFF2-40B4-BE49-F238E27FC236}">
                <a16:creationId xmlns:a16="http://schemas.microsoft.com/office/drawing/2014/main" id="{CE1C3D78-027F-5DD8-C609-BBF0A0C7E611}"/>
              </a:ext>
            </a:extLst>
          </p:cNvPr>
          <p:cNvSpPr txBox="1"/>
          <p:nvPr/>
        </p:nvSpPr>
        <p:spPr>
          <a:xfrm>
            <a:off x="3729012" y="1353466"/>
            <a:ext cx="2302409" cy="1015663"/>
          </a:xfrm>
          <a:prstGeom prst="rect">
            <a:avLst/>
          </a:prstGeom>
          <a:noFill/>
        </p:spPr>
        <p:txBody>
          <a:bodyPr wrap="square">
            <a:spAutoFit/>
          </a:bodyPr>
          <a:lstStyle/>
          <a:p>
            <a:pPr algn="ctr" defTabSz="685800">
              <a:defRPr/>
            </a:pPr>
            <a:r>
              <a:rPr lang="en-US" sz="1200" i="1" dirty="0" err="1">
                <a:solidFill>
                  <a:srgbClr val="333333"/>
                </a:solidFill>
                <a:latin typeface="Calibri" panose="020F0502020204030204" pitchFamily="34" charset="0"/>
                <a:cs typeface="Calibri" panose="020F0502020204030204" pitchFamily="34" charset="0"/>
              </a:rPr>
              <a:t>Nghị</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quyết</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Đại</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hội</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Đảng</a:t>
            </a:r>
            <a:r>
              <a:rPr lang="en-US" sz="1200" i="1" dirty="0">
                <a:solidFill>
                  <a:srgbClr val="333333"/>
                </a:solidFill>
                <a:latin typeface="Calibri" panose="020F0502020204030204" pitchFamily="34" charset="0"/>
                <a:cs typeface="Calibri" panose="020F0502020204030204" pitchFamily="34" charset="0"/>
              </a:rPr>
              <a:t> VIII </a:t>
            </a:r>
            <a:r>
              <a:rPr lang="en-US" sz="1200" i="1" dirty="0" err="1">
                <a:solidFill>
                  <a:srgbClr val="333333"/>
                </a:solidFill>
                <a:latin typeface="Calibri" panose="020F0502020204030204" pitchFamily="34" charset="0"/>
                <a:cs typeface="Calibri" panose="020F0502020204030204" pitchFamily="34" charset="0"/>
              </a:rPr>
              <a:t>xác</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định</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vai</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trò</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của</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chuyển</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đổi</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số</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trong</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Chiến</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lược</a:t>
            </a:r>
            <a:r>
              <a:rPr lang="en-US" sz="1200" i="1" dirty="0">
                <a:solidFill>
                  <a:srgbClr val="333333"/>
                </a:solidFill>
                <a:latin typeface="Calibri" panose="020F0502020204030204" pitchFamily="34" charset="0"/>
                <a:cs typeface="Calibri" panose="020F0502020204030204" pitchFamily="34" charset="0"/>
              </a:rPr>
              <a:t> 10 </a:t>
            </a:r>
            <a:r>
              <a:rPr lang="en-US" sz="1200" i="1" dirty="0" err="1">
                <a:solidFill>
                  <a:srgbClr val="333333"/>
                </a:solidFill>
                <a:latin typeface="Calibri" panose="020F0502020204030204" pitchFamily="34" charset="0"/>
                <a:cs typeface="Calibri" panose="020F0502020204030204" pitchFamily="34" charset="0"/>
              </a:rPr>
              <a:t>năm</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phát</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triển</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kinh</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tế</a:t>
            </a:r>
            <a:r>
              <a:rPr lang="en-US" sz="1200" i="1" dirty="0">
                <a:solidFill>
                  <a:srgbClr val="333333"/>
                </a:solidFill>
                <a:latin typeface="Calibri" panose="020F0502020204030204" pitchFamily="34" charset="0"/>
                <a:cs typeface="Calibri" panose="020F0502020204030204" pitchFamily="34" charset="0"/>
              </a:rPr>
              <a:t> – </a:t>
            </a:r>
            <a:r>
              <a:rPr lang="en-US" sz="1200" i="1" dirty="0" err="1">
                <a:solidFill>
                  <a:srgbClr val="333333"/>
                </a:solidFill>
                <a:latin typeface="Calibri" panose="020F0502020204030204" pitchFamily="34" charset="0"/>
                <a:cs typeface="Calibri" panose="020F0502020204030204" pitchFamily="34" charset="0"/>
              </a:rPr>
              <a:t>xã</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hội</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của</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Đất</a:t>
            </a:r>
            <a:r>
              <a:rPr lang="en-US" sz="1200" i="1" dirty="0">
                <a:solidFill>
                  <a:srgbClr val="333333"/>
                </a:solidFill>
                <a:latin typeface="Calibri" panose="020F0502020204030204" pitchFamily="34" charset="0"/>
                <a:cs typeface="Calibri" panose="020F0502020204030204" pitchFamily="34" charset="0"/>
              </a:rPr>
              <a:t> </a:t>
            </a:r>
            <a:r>
              <a:rPr lang="en-US" sz="1200" i="1" dirty="0" err="1">
                <a:solidFill>
                  <a:srgbClr val="333333"/>
                </a:solidFill>
                <a:latin typeface="Calibri" panose="020F0502020204030204" pitchFamily="34" charset="0"/>
                <a:cs typeface="Calibri" panose="020F0502020204030204" pitchFamily="34" charset="0"/>
              </a:rPr>
              <a:t>nước</a:t>
            </a:r>
            <a:r>
              <a:rPr lang="en-US" sz="1200" i="1" dirty="0">
                <a:solidFill>
                  <a:srgbClr val="333333"/>
                </a:solidFill>
                <a:latin typeface="Calibri" panose="020F0502020204030204" pitchFamily="34" charset="0"/>
                <a:cs typeface="Calibri" panose="020F0502020204030204" pitchFamily="34" charset="0"/>
              </a:rPr>
              <a:t> </a:t>
            </a:r>
            <a:endParaRPr lang="vi-VN" sz="1200" i="1" dirty="0">
              <a:solidFill>
                <a:srgbClr val="333333"/>
              </a:solidFill>
              <a:latin typeface="Calibri" panose="020F0502020204030204" pitchFamily="34" charset="0"/>
              <a:cs typeface="Calibri" panose="020F0502020204030204" pitchFamily="34" charset="0"/>
            </a:endParaRPr>
          </a:p>
        </p:txBody>
      </p:sp>
      <p:sp>
        <p:nvSpPr>
          <p:cNvPr id="55" name="TextBox 54">
            <a:extLst>
              <a:ext uri="{FF2B5EF4-FFF2-40B4-BE49-F238E27FC236}">
                <a16:creationId xmlns:a16="http://schemas.microsoft.com/office/drawing/2014/main" id="{7B18EDDA-2FA2-D8FB-BC20-134CB15F86E4}"/>
              </a:ext>
            </a:extLst>
          </p:cNvPr>
          <p:cNvSpPr txBox="1"/>
          <p:nvPr/>
        </p:nvSpPr>
        <p:spPr>
          <a:xfrm>
            <a:off x="6819775" y="3320734"/>
            <a:ext cx="2448674" cy="577081"/>
          </a:xfrm>
          <a:prstGeom prst="rect">
            <a:avLst/>
          </a:prstGeom>
          <a:noFill/>
        </p:spPr>
        <p:txBody>
          <a:bodyPr wrap="square" rtlCol="0">
            <a:spAutoFit/>
          </a:bodyPr>
          <a:lstStyle/>
          <a:p>
            <a:pPr algn="ctr"/>
            <a:r>
              <a:rPr lang="en-GB" sz="1050" b="1" dirty="0" err="1">
                <a:solidFill>
                  <a:srgbClr val="FF0000"/>
                </a:solidFill>
              </a:rPr>
              <a:t>Các</a:t>
            </a:r>
            <a:r>
              <a:rPr lang="en-GB" sz="1050" b="1" dirty="0">
                <a:solidFill>
                  <a:srgbClr val="FF0000"/>
                </a:solidFill>
              </a:rPr>
              <a:t> </a:t>
            </a:r>
            <a:r>
              <a:rPr lang="en-GB" sz="1050" b="1" dirty="0" err="1">
                <a:solidFill>
                  <a:srgbClr val="FF0000"/>
                </a:solidFill>
              </a:rPr>
              <a:t>bộ</a:t>
            </a:r>
            <a:r>
              <a:rPr lang="en-GB" sz="1050" b="1" dirty="0">
                <a:solidFill>
                  <a:srgbClr val="FF0000"/>
                </a:solidFill>
              </a:rPr>
              <a:t>, </a:t>
            </a:r>
            <a:r>
              <a:rPr lang="en-GB" sz="1050" b="1" dirty="0" err="1">
                <a:solidFill>
                  <a:srgbClr val="FF0000"/>
                </a:solidFill>
              </a:rPr>
              <a:t>ngành</a:t>
            </a:r>
            <a:r>
              <a:rPr lang="en-GB" sz="1050" b="1" dirty="0">
                <a:solidFill>
                  <a:srgbClr val="FF0000"/>
                </a:solidFill>
              </a:rPr>
              <a:t>, </a:t>
            </a:r>
            <a:r>
              <a:rPr lang="en-GB" sz="1050" b="1" dirty="0" err="1">
                <a:solidFill>
                  <a:srgbClr val="FF0000"/>
                </a:solidFill>
              </a:rPr>
              <a:t>địa</a:t>
            </a:r>
            <a:r>
              <a:rPr lang="en-GB" sz="1050" b="1" dirty="0">
                <a:solidFill>
                  <a:srgbClr val="FF0000"/>
                </a:solidFill>
              </a:rPr>
              <a:t> </a:t>
            </a:r>
            <a:r>
              <a:rPr lang="en-GB" sz="1050" b="1" dirty="0" err="1">
                <a:solidFill>
                  <a:srgbClr val="FF0000"/>
                </a:solidFill>
              </a:rPr>
              <a:t>phương</a:t>
            </a:r>
            <a:r>
              <a:rPr lang="en-GB" sz="1050" b="1" dirty="0">
                <a:solidFill>
                  <a:srgbClr val="FF0000"/>
                </a:solidFill>
              </a:rPr>
              <a:t> ban </a:t>
            </a:r>
            <a:r>
              <a:rPr lang="en-GB" sz="1050" b="1" dirty="0" err="1">
                <a:solidFill>
                  <a:srgbClr val="FF0000"/>
                </a:solidFill>
              </a:rPr>
              <a:t>hành</a:t>
            </a:r>
            <a:r>
              <a:rPr lang="en-GB" sz="1050" b="1" dirty="0">
                <a:solidFill>
                  <a:srgbClr val="FF0000"/>
                </a:solidFill>
              </a:rPr>
              <a:t> </a:t>
            </a:r>
            <a:r>
              <a:rPr lang="en-GB" sz="1050" b="1" dirty="0" err="1">
                <a:solidFill>
                  <a:srgbClr val="FF0000"/>
                </a:solidFill>
              </a:rPr>
              <a:t>Kế</a:t>
            </a:r>
            <a:r>
              <a:rPr lang="en-GB" sz="1050" b="1" dirty="0">
                <a:solidFill>
                  <a:srgbClr val="FF0000"/>
                </a:solidFill>
              </a:rPr>
              <a:t> </a:t>
            </a:r>
            <a:r>
              <a:rPr lang="en-GB" sz="1050" b="1" dirty="0" err="1">
                <a:solidFill>
                  <a:srgbClr val="FF0000"/>
                </a:solidFill>
              </a:rPr>
              <a:t>hoạch</a:t>
            </a:r>
            <a:r>
              <a:rPr lang="en-GB" sz="1050" b="1" dirty="0">
                <a:solidFill>
                  <a:srgbClr val="FF0000"/>
                </a:solidFill>
              </a:rPr>
              <a:t>, </a:t>
            </a:r>
            <a:r>
              <a:rPr lang="en-GB" sz="1050" b="1" dirty="0" err="1">
                <a:solidFill>
                  <a:srgbClr val="FF0000"/>
                </a:solidFill>
              </a:rPr>
              <a:t>Chương</a:t>
            </a:r>
            <a:r>
              <a:rPr lang="en-GB" sz="1050" b="1" dirty="0">
                <a:solidFill>
                  <a:srgbClr val="FF0000"/>
                </a:solidFill>
              </a:rPr>
              <a:t> </a:t>
            </a:r>
            <a:r>
              <a:rPr lang="en-GB" sz="1050" b="1" dirty="0" err="1">
                <a:solidFill>
                  <a:srgbClr val="FF0000"/>
                </a:solidFill>
              </a:rPr>
              <a:t>trình</a:t>
            </a:r>
            <a:r>
              <a:rPr lang="en-GB" sz="1050" b="1" dirty="0">
                <a:solidFill>
                  <a:srgbClr val="FF0000"/>
                </a:solidFill>
              </a:rPr>
              <a:t> </a:t>
            </a:r>
            <a:r>
              <a:rPr lang="en-GB" sz="1050" b="1" dirty="0" err="1">
                <a:solidFill>
                  <a:srgbClr val="FF0000"/>
                </a:solidFill>
              </a:rPr>
              <a:t>thực</a:t>
            </a:r>
            <a:r>
              <a:rPr lang="en-GB" sz="1050" b="1" dirty="0">
                <a:solidFill>
                  <a:srgbClr val="FF0000"/>
                </a:solidFill>
              </a:rPr>
              <a:t> </a:t>
            </a:r>
            <a:r>
              <a:rPr lang="en-GB" sz="1050" b="1" dirty="0" err="1">
                <a:solidFill>
                  <a:srgbClr val="FF0000"/>
                </a:solidFill>
              </a:rPr>
              <a:t>hiện</a:t>
            </a:r>
            <a:endParaRPr lang="x-none" sz="1050" b="1" dirty="0">
              <a:solidFill>
                <a:srgbClr val="FF0000"/>
              </a:solidFill>
            </a:endParaRPr>
          </a:p>
        </p:txBody>
      </p:sp>
    </p:spTree>
    <p:extLst>
      <p:ext uri="{BB962C8B-B14F-4D97-AF65-F5344CB8AC3E}">
        <p14:creationId xmlns:p14="http://schemas.microsoft.com/office/powerpoint/2010/main" val="29936085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text, application, website&#10;&#10;Description automatically generated">
            <a:extLst>
              <a:ext uri="{FF2B5EF4-FFF2-40B4-BE49-F238E27FC236}">
                <a16:creationId xmlns:a16="http://schemas.microsoft.com/office/drawing/2014/main" id="{433277EB-4F31-9317-4075-F31077A0A7D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00" b="99600" l="667" r="98222">
                        <a14:foregroundMark x1="1889" y1="25200" x2="1889" y2="25200"/>
                        <a14:foregroundMark x1="11333" y1="29400" x2="11333" y2="29400"/>
                        <a14:foregroundMark x1="12333" y1="27400" x2="28111" y2="25600"/>
                        <a14:foregroundMark x1="28111" y1="25600" x2="29111" y2="25000"/>
                        <a14:foregroundMark x1="19556" y1="22200" x2="72000" y2="17400"/>
                        <a14:foregroundMark x1="41444" y1="15000" x2="88111" y2="20000"/>
                        <a14:foregroundMark x1="88111" y1="20000" x2="94333" y2="30600"/>
                        <a14:foregroundMark x1="94333" y1="30600" x2="94333" y2="76400"/>
                        <a14:foregroundMark x1="94333" y1="76400" x2="84444" y2="83400"/>
                        <a14:foregroundMark x1="84444" y1="83400" x2="52667" y2="85400"/>
                        <a14:foregroundMark x1="52667" y1="85400" x2="26222" y2="73200"/>
                        <a14:foregroundMark x1="26222" y1="73200" x2="10444" y2="37000"/>
                        <a14:foregroundMark x1="10444" y1="37000" x2="10778" y2="24400"/>
                        <a14:foregroundMark x1="12778" y1="47000" x2="12000" y2="63400"/>
                        <a14:foregroundMark x1="12000" y1="63400" x2="26111" y2="94800"/>
                        <a14:foregroundMark x1="26111" y1="94800" x2="17444" y2="81800"/>
                        <a14:foregroundMark x1="1667" y1="13000" x2="12889" y2="200"/>
                        <a14:foregroundMark x1="12889" y1="200" x2="13778" y2="600"/>
                        <a14:foregroundMark x1="9889" y1="6800" x2="52889" y2="18600"/>
                        <a14:foregroundMark x1="94778" y1="800" x2="94556" y2="97600"/>
                        <a14:foregroundMark x1="74333" y1="82000" x2="19778" y2="84200"/>
                        <a14:foregroundMark x1="667" y1="56400" x2="23111" y2="95600"/>
                        <a14:foregroundMark x1="23111" y1="95600" x2="24111" y2="96800"/>
                        <a14:foregroundMark x1="3111" y1="52600" x2="31444" y2="98800"/>
                        <a14:foregroundMark x1="31444" y1="98800" x2="31444" y2="98800"/>
                        <a14:foregroundMark x1="29556" y1="64200" x2="35000" y2="82800"/>
                        <a14:foregroundMark x1="35333" y1="87200" x2="65556" y2="86000"/>
                        <a14:foregroundMark x1="65556" y1="86000" x2="66000" y2="86000"/>
                        <a14:foregroundMark x1="33667" y1="91800" x2="65444" y2="95800"/>
                        <a14:foregroundMark x1="49111" y1="94400" x2="50598" y2="76930"/>
                        <a14:foregroundMark x1="43848" y1="30013" x2="41667" y2="19400"/>
                        <a14:foregroundMark x1="50663" y1="63202" x2="50314" y2="61501"/>
                        <a14:foregroundMark x1="41667" y1="19400" x2="50111" y2="19600"/>
                        <a14:foregroundMark x1="61643" y1="77312" x2="88222" y2="84000"/>
                        <a14:foregroundMark x1="93778" y1="27800" x2="96333" y2="88600"/>
                        <a14:foregroundMark x1="96333" y1="88600" x2="96333" y2="88600"/>
                        <a14:foregroundMark x1="97556" y1="28000" x2="96444" y2="86000"/>
                        <a14:foregroundMark x1="94556" y1="44600" x2="98222" y2="99600"/>
                        <a14:foregroundMark x1="78333" y1="91800" x2="58667" y2="92400"/>
                        <a14:foregroundMark x1="7667" y1="13000" x2="6778" y2="12600"/>
                        <a14:foregroundMark x1="7444" y1="11200" x2="12111" y2="16200"/>
                        <a14:foregroundMark x1="12111" y1="16200" x2="13333" y2="16000"/>
                        <a14:foregroundMark x1="9444" y1="13400" x2="14222" y2="14600"/>
                        <a14:foregroundMark x1="10333" y1="12600" x2="15222" y2="12400"/>
                        <a14:backgroundMark x1="21778" y1="39600" x2="29667" y2="42800"/>
                        <a14:backgroundMark x1="29667" y1="42800" x2="50778" y2="35000"/>
                        <a14:backgroundMark x1="50778" y1="35000" x2="65889" y2="35200"/>
                        <a14:backgroundMark x1="65889" y1="35200" x2="87556" y2="34600"/>
                        <a14:backgroundMark x1="87556" y1="34600" x2="91889" y2="43800"/>
                        <a14:backgroundMark x1="91889" y1="43800" x2="91000" y2="71000"/>
                        <a14:backgroundMark x1="91000" y1="71000" x2="86000" y2="74600"/>
                        <a14:backgroundMark x1="86000" y1="74600" x2="45556" y2="73200"/>
                        <a14:backgroundMark x1="45556" y1="73200" x2="38111" y2="62600"/>
                        <a14:backgroundMark x1="38111" y1="62600" x2="36333" y2="53000"/>
                        <a14:backgroundMark x1="36333" y1="53000" x2="30111" y2="56000"/>
                        <a14:backgroundMark x1="30111" y1="56000" x2="24111" y2="52200"/>
                        <a14:backgroundMark x1="24111" y1="52200" x2="23333" y2="41600"/>
                        <a14:backgroundMark x1="23333" y1="41600" x2="23222" y2="41200"/>
                        <a14:backgroundMark x1="38667" y1="33800" x2="38667" y2="33800"/>
                        <a14:backgroundMark x1="38000" y1="33800" x2="38000" y2="33800"/>
                        <a14:backgroundMark x1="41444" y1="35000" x2="41444" y2="35000"/>
                        <a14:backgroundMark x1="42778" y1="35000" x2="42778" y2="35000"/>
                        <a14:backgroundMark x1="43222" y1="35000" x2="43222" y2="35000"/>
                        <a14:backgroundMark x1="39444" y1="34400" x2="39444" y2="34400"/>
                        <a14:backgroundMark x1="40000" y1="34000" x2="40222" y2="34000"/>
                        <a14:backgroundMark x1="41778" y1="33400" x2="41778" y2="33400"/>
                        <a14:backgroundMark x1="43333" y1="33400" x2="43556" y2="33400"/>
                        <a14:backgroundMark x1="46667" y1="33600" x2="46667" y2="33600"/>
                        <a14:backgroundMark x1="45111" y1="34400" x2="45111" y2="34400"/>
                        <a14:backgroundMark x1="44111" y1="34400" x2="44111" y2="34400"/>
                        <a14:backgroundMark x1="45222" y1="33600" x2="45000" y2="33600"/>
                        <a14:backgroundMark x1="44444" y1="33400" x2="44444" y2="33400"/>
                        <a14:backgroundMark x1="44444" y1="33400" x2="44444" y2="33400"/>
                        <a14:backgroundMark x1="44556" y1="33000" x2="44556" y2="33000"/>
                        <a14:backgroundMark x1="44667" y1="33000" x2="44667" y2="33000"/>
                        <a14:backgroundMark x1="43889" y1="32400" x2="45333" y2="34400"/>
                        <a14:backgroundMark x1="33667" y1="51400" x2="52333" y2="46200"/>
                        <a14:backgroundMark x1="40000" y1="48200" x2="64222" y2="47800"/>
                        <a14:backgroundMark x1="47778" y1="51800" x2="78556" y2="56800"/>
                        <a14:backgroundMark x1="54778" y1="57400" x2="86556" y2="58400"/>
                        <a14:backgroundMark x1="55444" y1="62600" x2="65000" y2="63400"/>
                        <a14:backgroundMark x1="65000" y1="63400" x2="80333" y2="62600"/>
                        <a14:backgroundMark x1="55333" y1="54800" x2="76000" y2="46600"/>
                        <a14:backgroundMark x1="56667" y1="43400" x2="82889" y2="41000"/>
                        <a14:backgroundMark x1="42778" y1="43600" x2="61667" y2="43800"/>
                        <a14:backgroundMark x1="41667" y1="55200" x2="60778" y2="60600"/>
                        <a14:backgroundMark x1="50444" y1="63800" x2="69333" y2="65600"/>
                        <a14:backgroundMark x1="49444" y1="67600" x2="81778" y2="68400"/>
                      </a14:backgroundRemoval>
                    </a14:imgEffect>
                  </a14:imgLayer>
                </a14:imgProps>
              </a:ext>
            </a:extLst>
          </a:blip>
          <a:stretch>
            <a:fillRect/>
          </a:stretch>
        </p:blipFill>
        <p:spPr>
          <a:xfrm>
            <a:off x="0" y="0"/>
            <a:ext cx="9360486" cy="5200268"/>
          </a:xfrm>
          <a:prstGeom prst="rect">
            <a:avLst/>
          </a:prstGeom>
        </p:spPr>
      </p:pic>
      <p:sp>
        <p:nvSpPr>
          <p:cNvPr id="4" name="Rectangle: Rounded Corners 3">
            <a:extLst>
              <a:ext uri="{FF2B5EF4-FFF2-40B4-BE49-F238E27FC236}">
                <a16:creationId xmlns:a16="http://schemas.microsoft.com/office/drawing/2014/main" id="{745E159A-7C74-6668-8DB6-F1505A6FC986}"/>
              </a:ext>
            </a:extLst>
          </p:cNvPr>
          <p:cNvSpPr/>
          <p:nvPr/>
        </p:nvSpPr>
        <p:spPr>
          <a:xfrm>
            <a:off x="1918177" y="1224213"/>
            <a:ext cx="6916440" cy="1663366"/>
          </a:xfrm>
          <a:prstGeom prst="roundRect">
            <a:avLst/>
          </a:prstGeom>
          <a:solidFill>
            <a:srgbClr val="57BA64"/>
          </a:solidFill>
          <a:ln>
            <a:solidFill>
              <a:srgbClr val="57BA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AA2D644F-0620-A27B-B86C-CA3E3603405C}"/>
              </a:ext>
            </a:extLst>
          </p:cNvPr>
          <p:cNvSpPr/>
          <p:nvPr/>
        </p:nvSpPr>
        <p:spPr>
          <a:xfrm>
            <a:off x="1675407" y="2330689"/>
            <a:ext cx="7159209" cy="838773"/>
          </a:xfrm>
          <a:prstGeom prst="roundRect">
            <a:avLst/>
          </a:prstGeom>
          <a:solidFill>
            <a:srgbClr val="64BD5C"/>
          </a:solidFill>
          <a:ln>
            <a:solidFill>
              <a:srgbClr val="64BD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800F8F77-3971-663F-5303-C08E415D2AC7}"/>
              </a:ext>
            </a:extLst>
          </p:cNvPr>
          <p:cNvSpPr/>
          <p:nvPr/>
        </p:nvSpPr>
        <p:spPr>
          <a:xfrm>
            <a:off x="3705729" y="634666"/>
            <a:ext cx="2750075" cy="399190"/>
          </a:xfrm>
          <a:prstGeom prst="roundRect">
            <a:avLst/>
          </a:prstGeom>
          <a:ln>
            <a:solidFill>
              <a:srgbClr val="57BA6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000" b="1" dirty="0" err="1">
                <a:latin typeface="Montserrat" panose="00000500000000000000" pitchFamily="2" charset="0"/>
              </a:rPr>
              <a:t>Giới</a:t>
            </a:r>
            <a:r>
              <a:rPr lang="en-US" sz="2000" b="1" dirty="0">
                <a:latin typeface="Montserrat" panose="00000500000000000000" pitchFamily="2" charset="0"/>
              </a:rPr>
              <a:t> </a:t>
            </a:r>
            <a:r>
              <a:rPr lang="en-US" sz="2000" b="1" dirty="0" err="1">
                <a:latin typeface="Montserrat" panose="00000500000000000000" pitchFamily="2" charset="0"/>
              </a:rPr>
              <a:t>thiệu</a:t>
            </a:r>
            <a:r>
              <a:rPr lang="en-US" sz="2000" b="1" dirty="0">
                <a:latin typeface="Montserrat" panose="00000500000000000000" pitchFamily="2" charset="0"/>
              </a:rPr>
              <a:t> </a:t>
            </a:r>
            <a:r>
              <a:rPr lang="en-US" sz="2000" b="1" dirty="0" err="1">
                <a:latin typeface="Montserrat" panose="00000500000000000000" pitchFamily="2" charset="0"/>
              </a:rPr>
              <a:t>chung</a:t>
            </a:r>
            <a:endParaRPr lang="en-US" sz="2000" b="1" dirty="0">
              <a:latin typeface="Montserrat" panose="00000500000000000000" pitchFamily="2" charset="0"/>
            </a:endParaRPr>
          </a:p>
        </p:txBody>
      </p:sp>
      <p:sp>
        <p:nvSpPr>
          <p:cNvPr id="32" name="Title 1">
            <a:extLst>
              <a:ext uri="{FF2B5EF4-FFF2-40B4-BE49-F238E27FC236}">
                <a16:creationId xmlns:a16="http://schemas.microsoft.com/office/drawing/2014/main" id="{321EFA0C-ABB3-B4A2-1193-40F835BAE9B6}"/>
              </a:ext>
            </a:extLst>
          </p:cNvPr>
          <p:cNvSpPr txBox="1">
            <a:spLocks/>
          </p:cNvSpPr>
          <p:nvPr/>
        </p:nvSpPr>
        <p:spPr>
          <a:xfrm>
            <a:off x="5619776" y="2208750"/>
            <a:ext cx="3126829"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chemeClr val="bg1"/>
                </a:solidFill>
                <a:latin typeface="Montserrat" panose="00000500000000000000" pitchFamily="2" charset="0"/>
              </a:rPr>
              <a:t>Bước</a:t>
            </a:r>
            <a:r>
              <a:rPr lang="en-US" sz="1600" b="1" dirty="0">
                <a:solidFill>
                  <a:schemeClr val="bg1"/>
                </a:solidFill>
                <a:latin typeface="Montserrat" panose="00000500000000000000" pitchFamily="2" charset="0"/>
              </a:rPr>
              <a:t> 1: </a:t>
            </a:r>
            <a:r>
              <a:rPr lang="en-US" sz="1600" dirty="0" err="1">
                <a:solidFill>
                  <a:schemeClr val="bg1"/>
                </a:solidFill>
                <a:latin typeface="Montserrat" panose="00000500000000000000" pitchFamily="2" charset="0"/>
              </a:rPr>
              <a:t>Truy</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cập</a:t>
            </a:r>
            <a:r>
              <a:rPr lang="en-US" sz="1600" dirty="0">
                <a:solidFill>
                  <a:schemeClr val="bg1"/>
                </a:solidFill>
                <a:latin typeface="Montserrat" panose="00000500000000000000" pitchFamily="2" charset="0"/>
              </a:rPr>
              <a:t> coccoc.com</a:t>
            </a:r>
          </a:p>
        </p:txBody>
      </p:sp>
      <p:sp>
        <p:nvSpPr>
          <p:cNvPr id="33" name="Title 1">
            <a:extLst>
              <a:ext uri="{FF2B5EF4-FFF2-40B4-BE49-F238E27FC236}">
                <a16:creationId xmlns:a16="http://schemas.microsoft.com/office/drawing/2014/main" id="{7607F840-4FB0-A560-C24A-712D5FED4881}"/>
              </a:ext>
            </a:extLst>
          </p:cNvPr>
          <p:cNvSpPr txBox="1">
            <a:spLocks/>
          </p:cNvSpPr>
          <p:nvPr/>
        </p:nvSpPr>
        <p:spPr>
          <a:xfrm>
            <a:off x="5628017" y="2604766"/>
            <a:ext cx="3126829"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chemeClr val="bg1"/>
                </a:solidFill>
                <a:latin typeface="Montserrat" panose="00000500000000000000" pitchFamily="2" charset="0"/>
              </a:rPr>
              <a:t>Bước</a:t>
            </a:r>
            <a:r>
              <a:rPr lang="en-US" sz="1600" b="1" dirty="0">
                <a:solidFill>
                  <a:schemeClr val="bg1"/>
                </a:solidFill>
                <a:latin typeface="Montserrat" panose="00000500000000000000" pitchFamily="2" charset="0"/>
              </a:rPr>
              <a:t> 2: </a:t>
            </a:r>
            <a:r>
              <a:rPr lang="en-US" sz="1600" dirty="0" err="1">
                <a:solidFill>
                  <a:schemeClr val="bg1"/>
                </a:solidFill>
                <a:latin typeface="Montserrat" panose="00000500000000000000" pitchFamily="2" charset="0"/>
              </a:rPr>
              <a:t>Lựa</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chọn</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phiên</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bản</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phù</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hợp</a:t>
            </a:r>
            <a:endParaRPr lang="en-US" sz="1600" dirty="0">
              <a:solidFill>
                <a:schemeClr val="bg1"/>
              </a:solidFill>
              <a:latin typeface="Montserrat" panose="00000500000000000000" pitchFamily="2" charset="0"/>
            </a:endParaRPr>
          </a:p>
        </p:txBody>
      </p:sp>
      <p:sp>
        <p:nvSpPr>
          <p:cNvPr id="34" name="Title 1">
            <a:extLst>
              <a:ext uri="{FF2B5EF4-FFF2-40B4-BE49-F238E27FC236}">
                <a16:creationId xmlns:a16="http://schemas.microsoft.com/office/drawing/2014/main" id="{E81C83EC-6A40-4745-E904-B0AE05174A7D}"/>
              </a:ext>
            </a:extLst>
          </p:cNvPr>
          <p:cNvSpPr txBox="1">
            <a:spLocks/>
          </p:cNvSpPr>
          <p:nvPr/>
        </p:nvSpPr>
        <p:spPr>
          <a:xfrm>
            <a:off x="5628017" y="3183594"/>
            <a:ext cx="3126829"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chemeClr val="bg1"/>
                </a:solidFill>
                <a:latin typeface="Montserrat" panose="00000500000000000000" pitchFamily="2" charset="0"/>
              </a:rPr>
              <a:t>Bước</a:t>
            </a:r>
            <a:r>
              <a:rPr lang="en-US" sz="1600" b="1" dirty="0">
                <a:solidFill>
                  <a:schemeClr val="bg1"/>
                </a:solidFill>
                <a:latin typeface="Montserrat" panose="00000500000000000000" pitchFamily="2" charset="0"/>
              </a:rPr>
              <a:t> 3: </a:t>
            </a:r>
            <a:r>
              <a:rPr lang="en-US" sz="1600" dirty="0" err="1">
                <a:solidFill>
                  <a:schemeClr val="bg1"/>
                </a:solidFill>
                <a:latin typeface="Montserrat" panose="00000500000000000000" pitchFamily="2" charset="0"/>
              </a:rPr>
              <a:t>Mở</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trình</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duyệt</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và</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bắt</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đầu</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trải</a:t>
            </a:r>
            <a:r>
              <a:rPr lang="en-US" sz="1600" dirty="0">
                <a:solidFill>
                  <a:schemeClr val="bg1"/>
                </a:solidFill>
                <a:latin typeface="Montserrat" panose="00000500000000000000" pitchFamily="2" charset="0"/>
              </a:rPr>
              <a:t> </a:t>
            </a:r>
            <a:r>
              <a:rPr lang="en-US" sz="1600" dirty="0" err="1">
                <a:solidFill>
                  <a:schemeClr val="bg1"/>
                </a:solidFill>
                <a:latin typeface="Montserrat" panose="00000500000000000000" pitchFamily="2" charset="0"/>
              </a:rPr>
              <a:t>nghiệm</a:t>
            </a:r>
            <a:r>
              <a:rPr lang="en-US" sz="1600" dirty="0">
                <a:solidFill>
                  <a:schemeClr val="bg1"/>
                </a:solidFill>
                <a:latin typeface="Montserrat" panose="00000500000000000000" pitchFamily="2" charset="0"/>
              </a:rPr>
              <a:t> </a:t>
            </a:r>
          </a:p>
        </p:txBody>
      </p:sp>
      <p:pic>
        <p:nvPicPr>
          <p:cNvPr id="8" name="Picture 7">
            <a:extLst>
              <a:ext uri="{FF2B5EF4-FFF2-40B4-BE49-F238E27FC236}">
                <a16:creationId xmlns:a16="http://schemas.microsoft.com/office/drawing/2014/main" id="{2EE6721C-8DDC-6BD5-8C2E-326E0E297486}"/>
              </a:ext>
            </a:extLst>
          </p:cNvPr>
          <p:cNvPicPr>
            <a:picLocks noChangeAspect="1"/>
          </p:cNvPicPr>
          <p:nvPr/>
        </p:nvPicPr>
        <p:blipFill>
          <a:blip r:embed="rId5"/>
          <a:stretch>
            <a:fillRect/>
          </a:stretch>
        </p:blipFill>
        <p:spPr>
          <a:xfrm>
            <a:off x="389154" y="1079403"/>
            <a:ext cx="8613906" cy="3705728"/>
          </a:xfrm>
          <a:prstGeom prst="roundRect">
            <a:avLst>
              <a:gd name="adj" fmla="val 4051"/>
            </a:avLst>
          </a:prstGeom>
        </p:spPr>
      </p:pic>
      <p:sp>
        <p:nvSpPr>
          <p:cNvPr id="13" name="Slide Number Placeholder 3">
            <a:extLst>
              <a:ext uri="{FF2B5EF4-FFF2-40B4-BE49-F238E27FC236}">
                <a16:creationId xmlns:a16="http://schemas.microsoft.com/office/drawing/2014/main" id="{43965CB2-1908-AEC8-FE3B-90DE2BCD36AB}"/>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60</a:t>
            </a:fld>
            <a:endParaRPr lang="x-none" sz="1000">
              <a:solidFill>
                <a:schemeClr val="tx1">
                  <a:lumMod val="50000"/>
                </a:schemeClr>
              </a:solidFill>
            </a:endParaRPr>
          </a:p>
        </p:txBody>
      </p:sp>
      <p:sp>
        <p:nvSpPr>
          <p:cNvPr id="14" name="Google Shape;941;g11e46ec54ed_1_3016">
            <a:extLst>
              <a:ext uri="{FF2B5EF4-FFF2-40B4-BE49-F238E27FC236}">
                <a16:creationId xmlns:a16="http://schemas.microsoft.com/office/drawing/2014/main" id="{216B4328-42FB-EE23-E714-91A991351839}"/>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
        <p:nvSpPr>
          <p:cNvPr id="15" name="Rectangle: Rounded Corners 14">
            <a:extLst>
              <a:ext uri="{FF2B5EF4-FFF2-40B4-BE49-F238E27FC236}">
                <a16:creationId xmlns:a16="http://schemas.microsoft.com/office/drawing/2014/main" id="{3408EEB6-CFB6-D772-04A3-40AFEFF862E5}"/>
              </a:ext>
            </a:extLst>
          </p:cNvPr>
          <p:cNvSpPr/>
          <p:nvPr/>
        </p:nvSpPr>
        <p:spPr>
          <a:xfrm>
            <a:off x="2885687" y="181247"/>
            <a:ext cx="4010368" cy="840133"/>
          </a:xfrm>
          <a:prstGeom prst="roundRect">
            <a:avLst/>
          </a:prstGeom>
          <a:ln>
            <a:solidFill>
              <a:srgbClr val="57BA6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000" b="1" dirty="0" err="1">
                <a:latin typeface="Montserrat" panose="00000500000000000000" pitchFamily="2" charset="0"/>
              </a:rPr>
              <a:t>Hướng</a:t>
            </a:r>
            <a:r>
              <a:rPr lang="en-US" sz="2000" b="1" dirty="0">
                <a:latin typeface="Montserrat" panose="00000500000000000000" pitchFamily="2" charset="0"/>
              </a:rPr>
              <a:t> </a:t>
            </a:r>
            <a:r>
              <a:rPr lang="en-US" sz="2000" b="1" dirty="0" err="1">
                <a:latin typeface="Montserrat" panose="00000500000000000000" pitchFamily="2" charset="0"/>
              </a:rPr>
              <a:t>dẫn</a:t>
            </a:r>
            <a:r>
              <a:rPr lang="en-US" sz="2000" b="1" dirty="0">
                <a:latin typeface="Montserrat" panose="00000500000000000000" pitchFamily="2" charset="0"/>
              </a:rPr>
              <a:t> </a:t>
            </a:r>
            <a:r>
              <a:rPr lang="en-US" sz="2000" b="1" dirty="0" err="1">
                <a:latin typeface="Montserrat" panose="00000500000000000000" pitchFamily="2" charset="0"/>
              </a:rPr>
              <a:t>cài</a:t>
            </a:r>
            <a:r>
              <a:rPr lang="en-US" sz="2000" b="1" dirty="0">
                <a:latin typeface="Montserrat" panose="00000500000000000000" pitchFamily="2" charset="0"/>
              </a:rPr>
              <a:t> </a:t>
            </a:r>
            <a:r>
              <a:rPr lang="en-US" sz="2000" b="1" dirty="0" err="1">
                <a:latin typeface="Montserrat" panose="00000500000000000000" pitchFamily="2" charset="0"/>
              </a:rPr>
              <a:t>đặt</a:t>
            </a:r>
            <a:r>
              <a:rPr lang="en-US" sz="2000" b="1" dirty="0">
                <a:latin typeface="Montserrat" panose="00000500000000000000" pitchFamily="2" charset="0"/>
              </a:rPr>
              <a:t> </a:t>
            </a:r>
            <a:br>
              <a:rPr lang="en-US" sz="2000" b="1" dirty="0">
                <a:latin typeface="Montserrat" panose="00000500000000000000" pitchFamily="2" charset="0"/>
              </a:rPr>
            </a:br>
            <a:r>
              <a:rPr lang="en-US" sz="2000" b="1" dirty="0" err="1">
                <a:latin typeface="Montserrat" panose="00000500000000000000" pitchFamily="2" charset="0"/>
              </a:rPr>
              <a:t>phiên</a:t>
            </a:r>
            <a:r>
              <a:rPr lang="en-US" sz="2000" b="1" dirty="0">
                <a:latin typeface="Montserrat" panose="00000500000000000000" pitchFamily="2" charset="0"/>
              </a:rPr>
              <a:t> </a:t>
            </a:r>
            <a:r>
              <a:rPr lang="en-US" sz="2000" b="1" dirty="0" err="1">
                <a:latin typeface="Montserrat" panose="00000500000000000000" pitchFamily="2" charset="0"/>
              </a:rPr>
              <a:t>bản</a:t>
            </a:r>
            <a:r>
              <a:rPr lang="en-US" sz="2000" b="1" dirty="0">
                <a:latin typeface="Montserrat" panose="00000500000000000000" pitchFamily="2" charset="0"/>
              </a:rPr>
              <a:t> </a:t>
            </a:r>
            <a:r>
              <a:rPr lang="en-US" sz="2000" b="1" dirty="0" err="1">
                <a:solidFill>
                  <a:srgbClr val="3CAA61"/>
                </a:solidFill>
                <a:latin typeface="Montserrat" panose="00000500000000000000" pitchFamily="2" charset="0"/>
              </a:rPr>
              <a:t>Cốc</a:t>
            </a:r>
            <a:r>
              <a:rPr lang="en-US" sz="2000" b="1" dirty="0">
                <a:solidFill>
                  <a:srgbClr val="3CAA61"/>
                </a:solidFill>
                <a:latin typeface="Montserrat" panose="00000500000000000000" pitchFamily="2" charset="0"/>
              </a:rPr>
              <a:t> </a:t>
            </a:r>
            <a:r>
              <a:rPr lang="en-US" sz="2000" b="1" dirty="0" err="1">
                <a:solidFill>
                  <a:srgbClr val="3CAA61"/>
                </a:solidFill>
                <a:latin typeface="Montserrat" panose="00000500000000000000" pitchFamily="2" charset="0"/>
              </a:rPr>
              <a:t>cốc</a:t>
            </a:r>
            <a:r>
              <a:rPr lang="en-US" sz="2000" b="1" dirty="0">
                <a:solidFill>
                  <a:srgbClr val="3CAA61"/>
                </a:solidFill>
                <a:latin typeface="Montserrat" panose="00000500000000000000" pitchFamily="2" charset="0"/>
              </a:rPr>
              <a:t> </a:t>
            </a:r>
            <a:r>
              <a:rPr lang="en-US" sz="2000" b="1" dirty="0">
                <a:latin typeface="Montserrat" panose="00000500000000000000" pitchFamily="2" charset="0"/>
              </a:rPr>
              <a:t>di </a:t>
            </a:r>
            <a:r>
              <a:rPr lang="en-US" sz="2000" b="1" dirty="0" err="1">
                <a:latin typeface="Montserrat" panose="00000500000000000000" pitchFamily="2" charset="0"/>
              </a:rPr>
              <a:t>động</a:t>
            </a:r>
            <a:endParaRPr lang="en-US" sz="2000" b="1" dirty="0">
              <a:latin typeface="Montserrat" panose="00000500000000000000" pitchFamily="2" charset="0"/>
            </a:endParaRPr>
          </a:p>
        </p:txBody>
      </p:sp>
    </p:spTree>
    <p:extLst>
      <p:ext uri="{BB962C8B-B14F-4D97-AF65-F5344CB8AC3E}">
        <p14:creationId xmlns:p14="http://schemas.microsoft.com/office/powerpoint/2010/main" val="329977321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oogle Shape;1404;p91">
            <a:extLst>
              <a:ext uri="{FF2B5EF4-FFF2-40B4-BE49-F238E27FC236}">
                <a16:creationId xmlns:a16="http://schemas.microsoft.com/office/drawing/2014/main" id="{E83655F5-B9D5-F82C-9077-EB770BC43C73}"/>
              </a:ext>
            </a:extLst>
          </p:cNvPr>
          <p:cNvGrpSpPr/>
          <p:nvPr/>
        </p:nvGrpSpPr>
        <p:grpSpPr>
          <a:xfrm>
            <a:off x="5856504" y="1718075"/>
            <a:ext cx="2863019" cy="2707636"/>
            <a:chOff x="4474850" y="1409325"/>
            <a:chExt cx="2863019" cy="2707636"/>
          </a:xfrm>
        </p:grpSpPr>
        <p:sp>
          <p:nvSpPr>
            <p:cNvPr id="6" name="Google Shape;1405;p91">
              <a:extLst>
                <a:ext uri="{FF2B5EF4-FFF2-40B4-BE49-F238E27FC236}">
                  <a16:creationId xmlns:a16="http://schemas.microsoft.com/office/drawing/2014/main" id="{6EA6D88B-0978-6BE9-4DE9-B89A25BE4652}"/>
                </a:ext>
              </a:extLst>
            </p:cNvPr>
            <p:cNvSpPr/>
            <p:nvPr/>
          </p:nvSpPr>
          <p:spPr>
            <a:xfrm>
              <a:off x="4474850" y="1409325"/>
              <a:ext cx="2859900" cy="2707500"/>
            </a:xfrm>
            <a:prstGeom prst="roundRect">
              <a:avLst>
                <a:gd name="adj" fmla="val 4850"/>
              </a:avLst>
            </a:prstGeom>
            <a:gradFill>
              <a:gsLst>
                <a:gs pos="0">
                  <a:schemeClr val="accent2"/>
                </a:gs>
                <a:gs pos="100000">
                  <a:schemeClr val="accent6"/>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406;p91">
              <a:extLst>
                <a:ext uri="{FF2B5EF4-FFF2-40B4-BE49-F238E27FC236}">
                  <a16:creationId xmlns:a16="http://schemas.microsoft.com/office/drawing/2014/main" id="{1B3C79D7-5C96-A69E-08B2-8AB18301483C}"/>
                </a:ext>
              </a:extLst>
            </p:cNvPr>
            <p:cNvSpPr/>
            <p:nvPr/>
          </p:nvSpPr>
          <p:spPr>
            <a:xfrm>
              <a:off x="5452870" y="3533575"/>
              <a:ext cx="852000" cy="4968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407;p91">
              <a:extLst>
                <a:ext uri="{FF2B5EF4-FFF2-40B4-BE49-F238E27FC236}">
                  <a16:creationId xmlns:a16="http://schemas.microsoft.com/office/drawing/2014/main" id="{DDD11114-743A-8E9A-19E0-703F4B219DF1}"/>
                </a:ext>
              </a:extLst>
            </p:cNvPr>
            <p:cNvSpPr/>
            <p:nvPr/>
          </p:nvSpPr>
          <p:spPr>
            <a:xfrm>
              <a:off x="6378162" y="3533575"/>
              <a:ext cx="852000" cy="4968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408;p91">
              <a:extLst>
                <a:ext uri="{FF2B5EF4-FFF2-40B4-BE49-F238E27FC236}">
                  <a16:creationId xmlns:a16="http://schemas.microsoft.com/office/drawing/2014/main" id="{3F861A74-660C-3464-8FBA-49518152EC29}"/>
                </a:ext>
              </a:extLst>
            </p:cNvPr>
            <p:cNvSpPr/>
            <p:nvPr/>
          </p:nvSpPr>
          <p:spPr>
            <a:xfrm>
              <a:off x="5452100" y="2016250"/>
              <a:ext cx="1764900" cy="1457100"/>
            </a:xfrm>
            <a:prstGeom prst="rect">
              <a:avLst/>
            </a:prstGeom>
            <a:solidFill>
              <a:schemeClr val="dk1"/>
            </a:solidFill>
            <a:ln w="9525" cap="flat" cmpd="sng">
              <a:solidFill>
                <a:schemeClr val="lt1"/>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409;p91">
              <a:extLst>
                <a:ext uri="{FF2B5EF4-FFF2-40B4-BE49-F238E27FC236}">
                  <a16:creationId xmlns:a16="http://schemas.microsoft.com/office/drawing/2014/main" id="{10F4C484-F9CC-1AF9-36F4-3E187FE7FDAF}"/>
                </a:ext>
              </a:extLst>
            </p:cNvPr>
            <p:cNvSpPr/>
            <p:nvPr/>
          </p:nvSpPr>
          <p:spPr>
            <a:xfrm>
              <a:off x="4475739" y="1675816"/>
              <a:ext cx="2862131" cy="63"/>
            </a:xfrm>
            <a:custGeom>
              <a:avLst/>
              <a:gdLst/>
              <a:ahLst/>
              <a:cxnLst/>
              <a:rect l="l" t="t" r="r" b="b"/>
              <a:pathLst>
                <a:path w="74288" h="1" fill="none" extrusionOk="0">
                  <a:moveTo>
                    <a:pt x="0" y="1"/>
                  </a:moveTo>
                  <a:lnTo>
                    <a:pt x="74287"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410;p91">
              <a:extLst>
                <a:ext uri="{FF2B5EF4-FFF2-40B4-BE49-F238E27FC236}">
                  <a16:creationId xmlns:a16="http://schemas.microsoft.com/office/drawing/2014/main" id="{30C26BA2-1E6F-B6A9-A1D9-C20BE5A65F24}"/>
                </a:ext>
              </a:extLst>
            </p:cNvPr>
            <p:cNvSpPr/>
            <p:nvPr/>
          </p:nvSpPr>
          <p:spPr>
            <a:xfrm>
              <a:off x="4475739" y="1939429"/>
              <a:ext cx="2862131" cy="63"/>
            </a:xfrm>
            <a:custGeom>
              <a:avLst/>
              <a:gdLst/>
              <a:ahLst/>
              <a:cxnLst/>
              <a:rect l="l" t="t" r="r" b="b"/>
              <a:pathLst>
                <a:path w="74288" h="1" fill="none" extrusionOk="0">
                  <a:moveTo>
                    <a:pt x="0" y="1"/>
                  </a:moveTo>
                  <a:lnTo>
                    <a:pt x="74287"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411;p91">
              <a:extLst>
                <a:ext uri="{FF2B5EF4-FFF2-40B4-BE49-F238E27FC236}">
                  <a16:creationId xmlns:a16="http://schemas.microsoft.com/office/drawing/2014/main" id="{F12BC8B7-1616-62EC-1B06-9541162A6BA1}"/>
                </a:ext>
              </a:extLst>
            </p:cNvPr>
            <p:cNvSpPr/>
            <p:nvPr/>
          </p:nvSpPr>
          <p:spPr>
            <a:xfrm>
              <a:off x="4597962" y="1521103"/>
              <a:ext cx="49706" cy="47821"/>
            </a:xfrm>
            <a:custGeom>
              <a:avLst/>
              <a:gdLst/>
              <a:ahLst/>
              <a:cxnLst/>
              <a:rect l="l" t="t" r="r" b="b"/>
              <a:pathLst>
                <a:path w="791" h="761" fill="none" extrusionOk="0">
                  <a:moveTo>
                    <a:pt x="791" y="396"/>
                  </a:moveTo>
                  <a:cubicBezTo>
                    <a:pt x="791" y="153"/>
                    <a:pt x="608" y="1"/>
                    <a:pt x="396" y="1"/>
                  </a:cubicBezTo>
                  <a:cubicBezTo>
                    <a:pt x="183" y="1"/>
                    <a:pt x="1" y="153"/>
                    <a:pt x="1" y="396"/>
                  </a:cubicBezTo>
                  <a:cubicBezTo>
                    <a:pt x="1" y="609"/>
                    <a:pt x="183" y="761"/>
                    <a:pt x="396" y="761"/>
                  </a:cubicBezTo>
                  <a:cubicBezTo>
                    <a:pt x="608" y="761"/>
                    <a:pt x="791" y="609"/>
                    <a:pt x="791" y="396"/>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412;p91">
              <a:extLst>
                <a:ext uri="{FF2B5EF4-FFF2-40B4-BE49-F238E27FC236}">
                  <a16:creationId xmlns:a16="http://schemas.microsoft.com/office/drawing/2014/main" id="{5E1DEFB5-14D0-B0BC-4C83-BC2B539B4334}"/>
                </a:ext>
              </a:extLst>
            </p:cNvPr>
            <p:cNvSpPr/>
            <p:nvPr/>
          </p:nvSpPr>
          <p:spPr>
            <a:xfrm>
              <a:off x="4704916" y="1521103"/>
              <a:ext cx="49706" cy="47821"/>
            </a:xfrm>
            <a:custGeom>
              <a:avLst/>
              <a:gdLst/>
              <a:ahLst/>
              <a:cxnLst/>
              <a:rect l="l" t="t" r="r" b="b"/>
              <a:pathLst>
                <a:path w="791" h="761" fill="none" extrusionOk="0">
                  <a:moveTo>
                    <a:pt x="791" y="396"/>
                  </a:moveTo>
                  <a:cubicBezTo>
                    <a:pt x="791" y="609"/>
                    <a:pt x="609" y="761"/>
                    <a:pt x="396" y="761"/>
                  </a:cubicBezTo>
                  <a:cubicBezTo>
                    <a:pt x="183" y="761"/>
                    <a:pt x="1" y="609"/>
                    <a:pt x="1" y="396"/>
                  </a:cubicBezTo>
                  <a:cubicBezTo>
                    <a:pt x="1" y="153"/>
                    <a:pt x="183" y="1"/>
                    <a:pt x="396" y="1"/>
                  </a:cubicBezTo>
                  <a:cubicBezTo>
                    <a:pt x="609" y="1"/>
                    <a:pt x="791" y="153"/>
                    <a:pt x="791" y="396"/>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13;p91">
              <a:extLst>
                <a:ext uri="{FF2B5EF4-FFF2-40B4-BE49-F238E27FC236}">
                  <a16:creationId xmlns:a16="http://schemas.microsoft.com/office/drawing/2014/main" id="{64B7A983-6136-306B-568C-A7FD9637EFBA}"/>
                </a:ext>
              </a:extLst>
            </p:cNvPr>
            <p:cNvSpPr/>
            <p:nvPr/>
          </p:nvSpPr>
          <p:spPr>
            <a:xfrm>
              <a:off x="4813818" y="1521103"/>
              <a:ext cx="47821" cy="47821"/>
            </a:xfrm>
            <a:custGeom>
              <a:avLst/>
              <a:gdLst/>
              <a:ahLst/>
              <a:cxnLst/>
              <a:rect l="l" t="t" r="r" b="b"/>
              <a:pathLst>
                <a:path w="761" h="761" fill="none" extrusionOk="0">
                  <a:moveTo>
                    <a:pt x="760" y="396"/>
                  </a:moveTo>
                  <a:cubicBezTo>
                    <a:pt x="760" y="609"/>
                    <a:pt x="608" y="761"/>
                    <a:pt x="395" y="761"/>
                  </a:cubicBezTo>
                  <a:cubicBezTo>
                    <a:pt x="183" y="761"/>
                    <a:pt x="0" y="609"/>
                    <a:pt x="0" y="396"/>
                  </a:cubicBezTo>
                  <a:cubicBezTo>
                    <a:pt x="0" y="153"/>
                    <a:pt x="183" y="1"/>
                    <a:pt x="395" y="1"/>
                  </a:cubicBezTo>
                  <a:cubicBezTo>
                    <a:pt x="608" y="1"/>
                    <a:pt x="760" y="153"/>
                    <a:pt x="760" y="396"/>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414;p91">
              <a:extLst>
                <a:ext uri="{FF2B5EF4-FFF2-40B4-BE49-F238E27FC236}">
                  <a16:creationId xmlns:a16="http://schemas.microsoft.com/office/drawing/2014/main" id="{501BB072-5026-885C-04F4-2C5D9F180372}"/>
                </a:ext>
              </a:extLst>
            </p:cNvPr>
            <p:cNvSpPr/>
            <p:nvPr/>
          </p:nvSpPr>
          <p:spPr>
            <a:xfrm>
              <a:off x="4603681" y="1807654"/>
              <a:ext cx="340090" cy="63"/>
            </a:xfrm>
            <a:custGeom>
              <a:avLst/>
              <a:gdLst/>
              <a:ahLst/>
              <a:cxnLst/>
              <a:rect l="l" t="t" r="r" b="b"/>
              <a:pathLst>
                <a:path w="5412" h="1" fill="none" extrusionOk="0">
                  <a:moveTo>
                    <a:pt x="1" y="0"/>
                  </a:moveTo>
                  <a:lnTo>
                    <a:pt x="5411"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415;p91">
              <a:extLst>
                <a:ext uri="{FF2B5EF4-FFF2-40B4-BE49-F238E27FC236}">
                  <a16:creationId xmlns:a16="http://schemas.microsoft.com/office/drawing/2014/main" id="{88656E37-9ADA-A776-F95C-D616658921D2}"/>
                </a:ext>
              </a:extLst>
            </p:cNvPr>
            <p:cNvSpPr/>
            <p:nvPr/>
          </p:nvSpPr>
          <p:spPr>
            <a:xfrm>
              <a:off x="5117523" y="1807654"/>
              <a:ext cx="338142" cy="63"/>
            </a:xfrm>
            <a:custGeom>
              <a:avLst/>
              <a:gdLst/>
              <a:ahLst/>
              <a:cxnLst/>
              <a:rect l="l" t="t" r="r" b="b"/>
              <a:pathLst>
                <a:path w="5381" h="1" fill="none" extrusionOk="0">
                  <a:moveTo>
                    <a:pt x="0" y="0"/>
                  </a:moveTo>
                  <a:lnTo>
                    <a:pt x="5380"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416;p91">
              <a:extLst>
                <a:ext uri="{FF2B5EF4-FFF2-40B4-BE49-F238E27FC236}">
                  <a16:creationId xmlns:a16="http://schemas.microsoft.com/office/drawing/2014/main" id="{DB7B86F4-3304-431A-C51C-93D7B967B6B7}"/>
                </a:ext>
              </a:extLst>
            </p:cNvPr>
            <p:cNvSpPr/>
            <p:nvPr/>
          </p:nvSpPr>
          <p:spPr>
            <a:xfrm>
              <a:off x="5629418" y="1807654"/>
              <a:ext cx="338142" cy="63"/>
            </a:xfrm>
            <a:custGeom>
              <a:avLst/>
              <a:gdLst/>
              <a:ahLst/>
              <a:cxnLst/>
              <a:rect l="l" t="t" r="r" b="b"/>
              <a:pathLst>
                <a:path w="5381" h="1" fill="none" extrusionOk="0">
                  <a:moveTo>
                    <a:pt x="0" y="0"/>
                  </a:moveTo>
                  <a:lnTo>
                    <a:pt x="5380"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417;p91">
              <a:extLst>
                <a:ext uri="{FF2B5EF4-FFF2-40B4-BE49-F238E27FC236}">
                  <a16:creationId xmlns:a16="http://schemas.microsoft.com/office/drawing/2014/main" id="{08EC753E-5760-7D97-D1DD-7255082C7748}"/>
                </a:ext>
              </a:extLst>
            </p:cNvPr>
            <p:cNvSpPr/>
            <p:nvPr/>
          </p:nvSpPr>
          <p:spPr>
            <a:xfrm>
              <a:off x="6141313" y="1807654"/>
              <a:ext cx="340027" cy="63"/>
            </a:xfrm>
            <a:custGeom>
              <a:avLst/>
              <a:gdLst/>
              <a:ahLst/>
              <a:cxnLst/>
              <a:rect l="l" t="t" r="r" b="b"/>
              <a:pathLst>
                <a:path w="5411" h="1" fill="none" extrusionOk="0">
                  <a:moveTo>
                    <a:pt x="0" y="0"/>
                  </a:moveTo>
                  <a:lnTo>
                    <a:pt x="5411"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418;p91">
              <a:extLst>
                <a:ext uri="{FF2B5EF4-FFF2-40B4-BE49-F238E27FC236}">
                  <a16:creationId xmlns:a16="http://schemas.microsoft.com/office/drawing/2014/main" id="{CB1A2DF2-8E79-0274-EF2A-FFB414ED1056}"/>
                </a:ext>
              </a:extLst>
            </p:cNvPr>
            <p:cNvSpPr/>
            <p:nvPr/>
          </p:nvSpPr>
          <p:spPr>
            <a:xfrm>
              <a:off x="5377304" y="1939429"/>
              <a:ext cx="0" cy="2177532"/>
            </a:xfrm>
            <a:custGeom>
              <a:avLst/>
              <a:gdLst/>
              <a:ahLst/>
              <a:cxnLst/>
              <a:rect l="l" t="t" r="r" b="b"/>
              <a:pathLst>
                <a:path h="34652" fill="none" extrusionOk="0">
                  <a:moveTo>
                    <a:pt x="0" y="1"/>
                  </a:moveTo>
                  <a:lnTo>
                    <a:pt x="0" y="3465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419;p91">
              <a:extLst>
                <a:ext uri="{FF2B5EF4-FFF2-40B4-BE49-F238E27FC236}">
                  <a16:creationId xmlns:a16="http://schemas.microsoft.com/office/drawing/2014/main" id="{7D825211-61E9-8502-5B1D-EC752455D05C}"/>
                </a:ext>
              </a:extLst>
            </p:cNvPr>
            <p:cNvSpPr/>
            <p:nvPr/>
          </p:nvSpPr>
          <p:spPr>
            <a:xfrm>
              <a:off x="4475739" y="2327152"/>
              <a:ext cx="901565" cy="63"/>
            </a:xfrm>
            <a:custGeom>
              <a:avLst/>
              <a:gdLst/>
              <a:ahLst/>
              <a:cxnLst/>
              <a:rect l="l" t="t" r="r" b="b"/>
              <a:pathLst>
                <a:path w="14347" h="1" fill="none" extrusionOk="0">
                  <a:moveTo>
                    <a:pt x="0" y="1"/>
                  </a:moveTo>
                  <a:lnTo>
                    <a:pt x="14347"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420;p91">
              <a:extLst>
                <a:ext uri="{FF2B5EF4-FFF2-40B4-BE49-F238E27FC236}">
                  <a16:creationId xmlns:a16="http://schemas.microsoft.com/office/drawing/2014/main" id="{8F2996E9-8513-4D03-F178-DB193A8FFB15}"/>
                </a:ext>
              </a:extLst>
            </p:cNvPr>
            <p:cNvSpPr/>
            <p:nvPr/>
          </p:nvSpPr>
          <p:spPr>
            <a:xfrm>
              <a:off x="4475739" y="2714938"/>
              <a:ext cx="901565" cy="63"/>
            </a:xfrm>
            <a:custGeom>
              <a:avLst/>
              <a:gdLst/>
              <a:ahLst/>
              <a:cxnLst/>
              <a:rect l="l" t="t" r="r" b="b"/>
              <a:pathLst>
                <a:path w="14347" h="1" fill="none" extrusionOk="0">
                  <a:moveTo>
                    <a:pt x="0" y="0"/>
                  </a:moveTo>
                  <a:lnTo>
                    <a:pt x="14347"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421;p91">
              <a:extLst>
                <a:ext uri="{FF2B5EF4-FFF2-40B4-BE49-F238E27FC236}">
                  <a16:creationId xmlns:a16="http://schemas.microsoft.com/office/drawing/2014/main" id="{7CE28038-6EFB-49D3-3F25-E33003E56537}"/>
                </a:ext>
              </a:extLst>
            </p:cNvPr>
            <p:cNvSpPr/>
            <p:nvPr/>
          </p:nvSpPr>
          <p:spPr>
            <a:xfrm>
              <a:off x="4475739" y="3100775"/>
              <a:ext cx="901565" cy="63"/>
            </a:xfrm>
            <a:custGeom>
              <a:avLst/>
              <a:gdLst/>
              <a:ahLst/>
              <a:cxnLst/>
              <a:rect l="l" t="t" r="r" b="b"/>
              <a:pathLst>
                <a:path w="14347" h="1" fill="none" extrusionOk="0">
                  <a:moveTo>
                    <a:pt x="0" y="0"/>
                  </a:moveTo>
                  <a:lnTo>
                    <a:pt x="14347"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422;p91">
              <a:extLst>
                <a:ext uri="{FF2B5EF4-FFF2-40B4-BE49-F238E27FC236}">
                  <a16:creationId xmlns:a16="http://schemas.microsoft.com/office/drawing/2014/main" id="{F42757FB-B35E-A5A1-1EB9-F9A0500A1CC4}"/>
                </a:ext>
              </a:extLst>
            </p:cNvPr>
            <p:cNvSpPr/>
            <p:nvPr/>
          </p:nvSpPr>
          <p:spPr>
            <a:xfrm>
              <a:off x="4475739" y="3488498"/>
              <a:ext cx="901565" cy="63"/>
            </a:xfrm>
            <a:custGeom>
              <a:avLst/>
              <a:gdLst/>
              <a:ahLst/>
              <a:cxnLst/>
              <a:rect l="l" t="t" r="r" b="b"/>
              <a:pathLst>
                <a:path w="14347" h="1" fill="none" extrusionOk="0">
                  <a:moveTo>
                    <a:pt x="0" y="0"/>
                  </a:moveTo>
                  <a:lnTo>
                    <a:pt x="14347"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423;p91">
              <a:extLst>
                <a:ext uri="{FF2B5EF4-FFF2-40B4-BE49-F238E27FC236}">
                  <a16:creationId xmlns:a16="http://schemas.microsoft.com/office/drawing/2014/main" id="{8C08D45C-1A9F-155B-2ADA-36B8ECE27765}"/>
                </a:ext>
              </a:extLst>
            </p:cNvPr>
            <p:cNvSpPr/>
            <p:nvPr/>
          </p:nvSpPr>
          <p:spPr>
            <a:xfrm>
              <a:off x="4475739" y="3874336"/>
              <a:ext cx="901565" cy="63"/>
            </a:xfrm>
            <a:custGeom>
              <a:avLst/>
              <a:gdLst/>
              <a:ahLst/>
              <a:cxnLst/>
              <a:rect l="l" t="t" r="r" b="b"/>
              <a:pathLst>
                <a:path w="14347" h="1" fill="none" extrusionOk="0">
                  <a:moveTo>
                    <a:pt x="0" y="0"/>
                  </a:moveTo>
                  <a:lnTo>
                    <a:pt x="14347"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424;p91">
              <a:extLst>
                <a:ext uri="{FF2B5EF4-FFF2-40B4-BE49-F238E27FC236}">
                  <a16:creationId xmlns:a16="http://schemas.microsoft.com/office/drawing/2014/main" id="{B422E896-A59F-E22B-C02B-C8370DDD3CDE}"/>
                </a:ext>
              </a:extLst>
            </p:cNvPr>
            <p:cNvSpPr/>
            <p:nvPr/>
          </p:nvSpPr>
          <p:spPr>
            <a:xfrm>
              <a:off x="4808099" y="2101808"/>
              <a:ext cx="452699" cy="63"/>
            </a:xfrm>
            <a:custGeom>
              <a:avLst/>
              <a:gdLst/>
              <a:ahLst/>
              <a:cxnLst/>
              <a:rect l="l" t="t" r="r" b="b"/>
              <a:pathLst>
                <a:path w="7204" h="1" fill="none" extrusionOk="0">
                  <a:moveTo>
                    <a:pt x="0" y="0"/>
                  </a:moveTo>
                  <a:lnTo>
                    <a:pt x="7204"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425;p91">
              <a:extLst>
                <a:ext uri="{FF2B5EF4-FFF2-40B4-BE49-F238E27FC236}">
                  <a16:creationId xmlns:a16="http://schemas.microsoft.com/office/drawing/2014/main" id="{871C976F-62B9-4DF5-4057-5F061F8757E1}"/>
                </a:ext>
              </a:extLst>
            </p:cNvPr>
            <p:cNvSpPr/>
            <p:nvPr/>
          </p:nvSpPr>
          <p:spPr>
            <a:xfrm>
              <a:off x="4808099" y="2164836"/>
              <a:ext cx="362964" cy="63"/>
            </a:xfrm>
            <a:custGeom>
              <a:avLst/>
              <a:gdLst/>
              <a:ahLst/>
              <a:cxnLst/>
              <a:rect l="l" t="t" r="r" b="b"/>
              <a:pathLst>
                <a:path w="5776" h="1" fill="none" extrusionOk="0">
                  <a:moveTo>
                    <a:pt x="0" y="0"/>
                  </a:moveTo>
                  <a:lnTo>
                    <a:pt x="5775"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426;p91">
              <a:extLst>
                <a:ext uri="{FF2B5EF4-FFF2-40B4-BE49-F238E27FC236}">
                  <a16:creationId xmlns:a16="http://schemas.microsoft.com/office/drawing/2014/main" id="{B0384EA5-0B97-2408-3D4A-C8F8C04184F9}"/>
                </a:ext>
              </a:extLst>
            </p:cNvPr>
            <p:cNvSpPr/>
            <p:nvPr/>
          </p:nvSpPr>
          <p:spPr>
            <a:xfrm>
              <a:off x="4808099" y="2489531"/>
              <a:ext cx="452699" cy="63"/>
            </a:xfrm>
            <a:custGeom>
              <a:avLst/>
              <a:gdLst/>
              <a:ahLst/>
              <a:cxnLst/>
              <a:rect l="l" t="t" r="r" b="b"/>
              <a:pathLst>
                <a:path w="7204" h="1" fill="none" extrusionOk="0">
                  <a:moveTo>
                    <a:pt x="0" y="0"/>
                  </a:moveTo>
                  <a:lnTo>
                    <a:pt x="7204"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427;p91">
              <a:extLst>
                <a:ext uri="{FF2B5EF4-FFF2-40B4-BE49-F238E27FC236}">
                  <a16:creationId xmlns:a16="http://schemas.microsoft.com/office/drawing/2014/main" id="{D613F4D7-37F4-F0AB-AAD3-6D34392E7A1A}"/>
                </a:ext>
              </a:extLst>
            </p:cNvPr>
            <p:cNvSpPr/>
            <p:nvPr/>
          </p:nvSpPr>
          <p:spPr>
            <a:xfrm>
              <a:off x="4808099" y="2552559"/>
              <a:ext cx="452699" cy="63"/>
            </a:xfrm>
            <a:custGeom>
              <a:avLst/>
              <a:gdLst/>
              <a:ahLst/>
              <a:cxnLst/>
              <a:rect l="l" t="t" r="r" b="b"/>
              <a:pathLst>
                <a:path w="7204" h="1" fill="none" extrusionOk="0">
                  <a:moveTo>
                    <a:pt x="0" y="1"/>
                  </a:moveTo>
                  <a:lnTo>
                    <a:pt x="7204"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428;p91">
              <a:extLst>
                <a:ext uri="{FF2B5EF4-FFF2-40B4-BE49-F238E27FC236}">
                  <a16:creationId xmlns:a16="http://schemas.microsoft.com/office/drawing/2014/main" id="{9316F934-705F-09BC-FBB3-77D3FF1DDE81}"/>
                </a:ext>
              </a:extLst>
            </p:cNvPr>
            <p:cNvSpPr/>
            <p:nvPr/>
          </p:nvSpPr>
          <p:spPr>
            <a:xfrm>
              <a:off x="4808099" y="2877253"/>
              <a:ext cx="452699" cy="63"/>
            </a:xfrm>
            <a:custGeom>
              <a:avLst/>
              <a:gdLst/>
              <a:ahLst/>
              <a:cxnLst/>
              <a:rect l="l" t="t" r="r" b="b"/>
              <a:pathLst>
                <a:path w="7204" h="1" fill="none" extrusionOk="0">
                  <a:moveTo>
                    <a:pt x="0" y="1"/>
                  </a:moveTo>
                  <a:lnTo>
                    <a:pt x="7204"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429;p91">
              <a:extLst>
                <a:ext uri="{FF2B5EF4-FFF2-40B4-BE49-F238E27FC236}">
                  <a16:creationId xmlns:a16="http://schemas.microsoft.com/office/drawing/2014/main" id="{4D0FEB27-D2A7-CBE4-46FC-D45AAF231E4B}"/>
                </a:ext>
              </a:extLst>
            </p:cNvPr>
            <p:cNvSpPr/>
            <p:nvPr/>
          </p:nvSpPr>
          <p:spPr>
            <a:xfrm>
              <a:off x="4808099" y="2938397"/>
              <a:ext cx="301821" cy="63"/>
            </a:xfrm>
            <a:custGeom>
              <a:avLst/>
              <a:gdLst/>
              <a:ahLst/>
              <a:cxnLst/>
              <a:rect l="l" t="t" r="r" b="b"/>
              <a:pathLst>
                <a:path w="4803" h="1" fill="none" extrusionOk="0">
                  <a:moveTo>
                    <a:pt x="0" y="0"/>
                  </a:moveTo>
                  <a:lnTo>
                    <a:pt x="4803"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430;p91">
              <a:extLst>
                <a:ext uri="{FF2B5EF4-FFF2-40B4-BE49-F238E27FC236}">
                  <a16:creationId xmlns:a16="http://schemas.microsoft.com/office/drawing/2014/main" id="{3D7F21D6-ADB7-A5B8-FD31-670D13391B20}"/>
                </a:ext>
              </a:extLst>
            </p:cNvPr>
            <p:cNvSpPr/>
            <p:nvPr/>
          </p:nvSpPr>
          <p:spPr>
            <a:xfrm>
              <a:off x="4808099" y="3263091"/>
              <a:ext cx="452699" cy="63"/>
            </a:xfrm>
            <a:custGeom>
              <a:avLst/>
              <a:gdLst/>
              <a:ahLst/>
              <a:cxnLst/>
              <a:rect l="l" t="t" r="r" b="b"/>
              <a:pathLst>
                <a:path w="7204" h="1" fill="none" extrusionOk="0">
                  <a:moveTo>
                    <a:pt x="0" y="1"/>
                  </a:moveTo>
                  <a:lnTo>
                    <a:pt x="7204"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431;p91">
              <a:extLst>
                <a:ext uri="{FF2B5EF4-FFF2-40B4-BE49-F238E27FC236}">
                  <a16:creationId xmlns:a16="http://schemas.microsoft.com/office/drawing/2014/main" id="{FEF3BB7F-96B3-D388-EE36-A6555514B9E7}"/>
                </a:ext>
              </a:extLst>
            </p:cNvPr>
            <p:cNvSpPr/>
            <p:nvPr/>
          </p:nvSpPr>
          <p:spPr>
            <a:xfrm>
              <a:off x="4808099" y="3326120"/>
              <a:ext cx="225407" cy="63"/>
            </a:xfrm>
            <a:custGeom>
              <a:avLst/>
              <a:gdLst/>
              <a:ahLst/>
              <a:cxnLst/>
              <a:rect l="l" t="t" r="r" b="b"/>
              <a:pathLst>
                <a:path w="3587" h="1" fill="none" extrusionOk="0">
                  <a:moveTo>
                    <a:pt x="0" y="1"/>
                  </a:moveTo>
                  <a:lnTo>
                    <a:pt x="3587"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432;p91">
              <a:extLst>
                <a:ext uri="{FF2B5EF4-FFF2-40B4-BE49-F238E27FC236}">
                  <a16:creationId xmlns:a16="http://schemas.microsoft.com/office/drawing/2014/main" id="{C8E9C742-25B3-7A19-E0CD-EFBBA7E84263}"/>
                </a:ext>
              </a:extLst>
            </p:cNvPr>
            <p:cNvSpPr/>
            <p:nvPr/>
          </p:nvSpPr>
          <p:spPr>
            <a:xfrm>
              <a:off x="4808099" y="3650814"/>
              <a:ext cx="452699" cy="63"/>
            </a:xfrm>
            <a:custGeom>
              <a:avLst/>
              <a:gdLst/>
              <a:ahLst/>
              <a:cxnLst/>
              <a:rect l="l" t="t" r="r" b="b"/>
              <a:pathLst>
                <a:path w="7204" h="1" fill="none" extrusionOk="0">
                  <a:moveTo>
                    <a:pt x="0" y="1"/>
                  </a:moveTo>
                  <a:lnTo>
                    <a:pt x="7204"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433;p91">
              <a:extLst>
                <a:ext uri="{FF2B5EF4-FFF2-40B4-BE49-F238E27FC236}">
                  <a16:creationId xmlns:a16="http://schemas.microsoft.com/office/drawing/2014/main" id="{D7F5A493-6556-7A2E-2369-72ECC71BBE46}"/>
                </a:ext>
              </a:extLst>
            </p:cNvPr>
            <p:cNvSpPr/>
            <p:nvPr/>
          </p:nvSpPr>
          <p:spPr>
            <a:xfrm>
              <a:off x="4808099" y="3711957"/>
              <a:ext cx="362964" cy="63"/>
            </a:xfrm>
            <a:custGeom>
              <a:avLst/>
              <a:gdLst/>
              <a:ahLst/>
              <a:cxnLst/>
              <a:rect l="l" t="t" r="r" b="b"/>
              <a:pathLst>
                <a:path w="5776" h="1" fill="none" extrusionOk="0">
                  <a:moveTo>
                    <a:pt x="0" y="1"/>
                  </a:moveTo>
                  <a:lnTo>
                    <a:pt x="5775" y="1"/>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434;p91">
              <a:extLst>
                <a:ext uri="{FF2B5EF4-FFF2-40B4-BE49-F238E27FC236}">
                  <a16:creationId xmlns:a16="http://schemas.microsoft.com/office/drawing/2014/main" id="{17A7577E-EBEF-9697-92AC-EBB71F754CAC}"/>
                </a:ext>
              </a:extLst>
            </p:cNvPr>
            <p:cNvSpPr/>
            <p:nvPr/>
          </p:nvSpPr>
          <p:spPr>
            <a:xfrm>
              <a:off x="5452877" y="3664199"/>
              <a:ext cx="851985" cy="301883"/>
            </a:xfrm>
            <a:custGeom>
              <a:avLst/>
              <a:gdLst/>
              <a:ahLst/>
              <a:cxnLst/>
              <a:rect l="l" t="t" r="r" b="b"/>
              <a:pathLst>
                <a:path w="13558" h="4804" fill="none" extrusionOk="0">
                  <a:moveTo>
                    <a:pt x="1" y="4803"/>
                  </a:moveTo>
                  <a:lnTo>
                    <a:pt x="2706" y="2372"/>
                  </a:lnTo>
                  <a:lnTo>
                    <a:pt x="5259" y="4803"/>
                  </a:lnTo>
                  <a:lnTo>
                    <a:pt x="10487" y="1"/>
                  </a:lnTo>
                  <a:lnTo>
                    <a:pt x="13557" y="304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435;p91">
              <a:extLst>
                <a:ext uri="{FF2B5EF4-FFF2-40B4-BE49-F238E27FC236}">
                  <a16:creationId xmlns:a16="http://schemas.microsoft.com/office/drawing/2014/main" id="{0A847239-EE4F-8D76-4DE9-2D9970B620DC}"/>
                </a:ext>
              </a:extLst>
            </p:cNvPr>
            <p:cNvSpPr/>
            <p:nvPr/>
          </p:nvSpPr>
          <p:spPr>
            <a:xfrm>
              <a:off x="5575941" y="3650814"/>
              <a:ext cx="89798" cy="89861"/>
            </a:xfrm>
            <a:custGeom>
              <a:avLst/>
              <a:gdLst/>
              <a:ahLst/>
              <a:cxnLst/>
              <a:rect l="l" t="t" r="r" b="b"/>
              <a:pathLst>
                <a:path w="1429" h="1430" fill="none" extrusionOk="0">
                  <a:moveTo>
                    <a:pt x="1429" y="730"/>
                  </a:moveTo>
                  <a:cubicBezTo>
                    <a:pt x="1429" y="335"/>
                    <a:pt x="1125" y="1"/>
                    <a:pt x="730" y="1"/>
                  </a:cubicBezTo>
                  <a:cubicBezTo>
                    <a:pt x="335" y="1"/>
                    <a:pt x="0" y="335"/>
                    <a:pt x="0" y="730"/>
                  </a:cubicBezTo>
                  <a:cubicBezTo>
                    <a:pt x="0" y="1126"/>
                    <a:pt x="335" y="1430"/>
                    <a:pt x="730" y="1430"/>
                  </a:cubicBezTo>
                  <a:cubicBezTo>
                    <a:pt x="1125" y="1430"/>
                    <a:pt x="1429" y="1126"/>
                    <a:pt x="1429" y="730"/>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436;p91">
              <a:extLst>
                <a:ext uri="{FF2B5EF4-FFF2-40B4-BE49-F238E27FC236}">
                  <a16:creationId xmlns:a16="http://schemas.microsoft.com/office/drawing/2014/main" id="{2B641D6B-FAB7-61E5-2B92-56AA5046B1A0}"/>
                </a:ext>
              </a:extLst>
            </p:cNvPr>
            <p:cNvSpPr/>
            <p:nvPr/>
          </p:nvSpPr>
          <p:spPr>
            <a:xfrm>
              <a:off x="6378169" y="3664199"/>
              <a:ext cx="851985" cy="301883"/>
            </a:xfrm>
            <a:custGeom>
              <a:avLst/>
              <a:gdLst/>
              <a:ahLst/>
              <a:cxnLst/>
              <a:rect l="l" t="t" r="r" b="b"/>
              <a:pathLst>
                <a:path w="13558" h="4804" fill="none" extrusionOk="0">
                  <a:moveTo>
                    <a:pt x="1" y="4803"/>
                  </a:moveTo>
                  <a:lnTo>
                    <a:pt x="2675" y="2372"/>
                  </a:lnTo>
                  <a:lnTo>
                    <a:pt x="5259" y="4803"/>
                  </a:lnTo>
                  <a:lnTo>
                    <a:pt x="10457" y="1"/>
                  </a:lnTo>
                  <a:lnTo>
                    <a:pt x="13557" y="304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437;p91">
              <a:extLst>
                <a:ext uri="{FF2B5EF4-FFF2-40B4-BE49-F238E27FC236}">
                  <a16:creationId xmlns:a16="http://schemas.microsoft.com/office/drawing/2014/main" id="{7306751A-2422-3AAA-19B3-3892F985B940}"/>
                </a:ext>
              </a:extLst>
            </p:cNvPr>
            <p:cNvSpPr/>
            <p:nvPr/>
          </p:nvSpPr>
          <p:spPr>
            <a:xfrm>
              <a:off x="6494662" y="3650814"/>
              <a:ext cx="91746" cy="89861"/>
            </a:xfrm>
            <a:custGeom>
              <a:avLst/>
              <a:gdLst/>
              <a:ahLst/>
              <a:cxnLst/>
              <a:rect l="l" t="t" r="r" b="b"/>
              <a:pathLst>
                <a:path w="1460" h="1430" fill="none" extrusionOk="0">
                  <a:moveTo>
                    <a:pt x="1459" y="730"/>
                  </a:moveTo>
                  <a:cubicBezTo>
                    <a:pt x="1459" y="335"/>
                    <a:pt x="1125" y="1"/>
                    <a:pt x="730" y="1"/>
                  </a:cubicBezTo>
                  <a:cubicBezTo>
                    <a:pt x="335" y="1"/>
                    <a:pt x="0" y="335"/>
                    <a:pt x="0" y="730"/>
                  </a:cubicBezTo>
                  <a:cubicBezTo>
                    <a:pt x="0" y="1126"/>
                    <a:pt x="335" y="1430"/>
                    <a:pt x="730" y="1430"/>
                  </a:cubicBezTo>
                  <a:cubicBezTo>
                    <a:pt x="1125" y="1430"/>
                    <a:pt x="1459" y="1126"/>
                    <a:pt x="1459" y="730"/>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438;p91">
              <a:extLst>
                <a:ext uri="{FF2B5EF4-FFF2-40B4-BE49-F238E27FC236}">
                  <a16:creationId xmlns:a16="http://schemas.microsoft.com/office/drawing/2014/main" id="{70A497BE-5D53-FAB2-6DD1-32BD5422C61B}"/>
                </a:ext>
              </a:extLst>
            </p:cNvPr>
            <p:cNvSpPr/>
            <p:nvPr/>
          </p:nvSpPr>
          <p:spPr>
            <a:xfrm>
              <a:off x="6168020" y="2506749"/>
              <a:ext cx="341975" cy="341912"/>
            </a:xfrm>
            <a:custGeom>
              <a:avLst/>
              <a:gdLst/>
              <a:ahLst/>
              <a:cxnLst/>
              <a:rect l="l" t="t" r="r" b="b"/>
              <a:pathLst>
                <a:path w="5442" h="5441" fill="none" extrusionOk="0">
                  <a:moveTo>
                    <a:pt x="5442" y="2705"/>
                  </a:moveTo>
                  <a:cubicBezTo>
                    <a:pt x="5442" y="1216"/>
                    <a:pt x="4226" y="0"/>
                    <a:pt x="2736" y="0"/>
                  </a:cubicBezTo>
                  <a:cubicBezTo>
                    <a:pt x="1217" y="0"/>
                    <a:pt x="1" y="1216"/>
                    <a:pt x="1" y="2705"/>
                  </a:cubicBezTo>
                  <a:cubicBezTo>
                    <a:pt x="1" y="4225"/>
                    <a:pt x="1217" y="5441"/>
                    <a:pt x="2736" y="5441"/>
                  </a:cubicBezTo>
                  <a:cubicBezTo>
                    <a:pt x="4226" y="5441"/>
                    <a:pt x="5442" y="4225"/>
                    <a:pt x="5442" y="2705"/>
                  </a:cubicBezTo>
                  <a:close/>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439;p91">
              <a:extLst>
                <a:ext uri="{FF2B5EF4-FFF2-40B4-BE49-F238E27FC236}">
                  <a16:creationId xmlns:a16="http://schemas.microsoft.com/office/drawing/2014/main" id="{93B53244-243A-DC4F-03C0-A89C4DBAB712}"/>
                </a:ext>
              </a:extLst>
            </p:cNvPr>
            <p:cNvSpPr/>
            <p:nvPr/>
          </p:nvSpPr>
          <p:spPr>
            <a:xfrm>
              <a:off x="5539620" y="2101808"/>
              <a:ext cx="762186" cy="63"/>
            </a:xfrm>
            <a:custGeom>
              <a:avLst/>
              <a:gdLst/>
              <a:ahLst/>
              <a:cxnLst/>
              <a:rect l="l" t="t" r="r" b="b"/>
              <a:pathLst>
                <a:path w="12129" h="1" fill="none" extrusionOk="0">
                  <a:moveTo>
                    <a:pt x="1" y="0"/>
                  </a:moveTo>
                  <a:lnTo>
                    <a:pt x="12129" y="0"/>
                  </a:lnTo>
                </a:path>
              </a:pathLst>
            </a:custGeom>
            <a:no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440;p91">
              <a:extLst>
                <a:ext uri="{FF2B5EF4-FFF2-40B4-BE49-F238E27FC236}">
                  <a16:creationId xmlns:a16="http://schemas.microsoft.com/office/drawing/2014/main" id="{8EF3A119-411F-0B6D-8F5C-489FC79146A5}"/>
                </a:ext>
              </a:extLst>
            </p:cNvPr>
            <p:cNvSpPr/>
            <p:nvPr/>
          </p:nvSpPr>
          <p:spPr>
            <a:xfrm>
              <a:off x="6279376" y="2595839"/>
              <a:ext cx="150124" cy="163731"/>
            </a:xfrm>
            <a:custGeom>
              <a:avLst/>
              <a:gdLst/>
              <a:ahLst/>
              <a:cxnLst/>
              <a:rect l="l" t="t" r="r" b="b"/>
              <a:pathLst>
                <a:path w="2372" h="2587" extrusionOk="0">
                  <a:moveTo>
                    <a:pt x="70" y="0"/>
                  </a:moveTo>
                  <a:cubicBezTo>
                    <a:pt x="31" y="0"/>
                    <a:pt x="0" y="43"/>
                    <a:pt x="0" y="86"/>
                  </a:cubicBezTo>
                  <a:lnTo>
                    <a:pt x="0" y="2488"/>
                  </a:lnTo>
                  <a:cubicBezTo>
                    <a:pt x="0" y="2537"/>
                    <a:pt x="41" y="2587"/>
                    <a:pt x="89" y="2587"/>
                  </a:cubicBezTo>
                  <a:cubicBezTo>
                    <a:pt x="100" y="2587"/>
                    <a:pt x="111" y="2584"/>
                    <a:pt x="122" y="2579"/>
                  </a:cubicBezTo>
                  <a:lnTo>
                    <a:pt x="2310" y="1363"/>
                  </a:lnTo>
                  <a:cubicBezTo>
                    <a:pt x="2371" y="1332"/>
                    <a:pt x="2371" y="1241"/>
                    <a:pt x="2310" y="1211"/>
                  </a:cubicBezTo>
                  <a:lnTo>
                    <a:pt x="122" y="25"/>
                  </a:lnTo>
                  <a:cubicBezTo>
                    <a:pt x="104" y="8"/>
                    <a:pt x="86" y="0"/>
                    <a:pt x="70" y="0"/>
                  </a:cubicBezTo>
                  <a:close/>
                </a:path>
              </a:pathLst>
            </a:custGeom>
            <a:gradFill>
              <a:gsLst>
                <a:gs pos="0">
                  <a:schemeClr val="accent1"/>
                </a:gs>
                <a:gs pos="100000">
                  <a:schemeClr val="accent2"/>
                </a:gs>
              </a:gsLst>
              <a:lin ang="0" scaled="0"/>
            </a:grad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441;p91">
              <a:extLst>
                <a:ext uri="{FF2B5EF4-FFF2-40B4-BE49-F238E27FC236}">
                  <a16:creationId xmlns:a16="http://schemas.microsoft.com/office/drawing/2014/main" id="{E9EDC1FD-16CA-91A9-65C6-6EBCDFCA5F66}"/>
                </a:ext>
              </a:extLst>
            </p:cNvPr>
            <p:cNvSpPr/>
            <p:nvPr/>
          </p:nvSpPr>
          <p:spPr>
            <a:xfrm>
              <a:off x="4596475" y="2052561"/>
              <a:ext cx="150125" cy="150105"/>
            </a:xfrm>
            <a:custGeom>
              <a:avLst/>
              <a:gdLst/>
              <a:ahLst/>
              <a:cxnLst/>
              <a:rect l="l" t="t" r="r" b="b"/>
              <a:pathLst>
                <a:path w="3891" h="3891" extrusionOk="0">
                  <a:moveTo>
                    <a:pt x="1946" y="0"/>
                  </a:moveTo>
                  <a:cubicBezTo>
                    <a:pt x="851" y="0"/>
                    <a:pt x="0" y="882"/>
                    <a:pt x="0" y="1945"/>
                  </a:cubicBezTo>
                  <a:cubicBezTo>
                    <a:pt x="0" y="3009"/>
                    <a:pt x="851" y="3891"/>
                    <a:pt x="1946" y="3891"/>
                  </a:cubicBezTo>
                  <a:cubicBezTo>
                    <a:pt x="3009" y="3891"/>
                    <a:pt x="3891" y="3009"/>
                    <a:pt x="3891" y="1945"/>
                  </a:cubicBezTo>
                  <a:cubicBezTo>
                    <a:pt x="3891" y="882"/>
                    <a:pt x="3009" y="0"/>
                    <a:pt x="1946" y="0"/>
                  </a:cubicBezTo>
                  <a:close/>
                </a:path>
              </a:pathLst>
            </a:custGeom>
            <a:solidFill>
              <a:schemeClr val="dk1"/>
            </a:solid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442;p91">
              <a:extLst>
                <a:ext uri="{FF2B5EF4-FFF2-40B4-BE49-F238E27FC236}">
                  <a16:creationId xmlns:a16="http://schemas.microsoft.com/office/drawing/2014/main" id="{C8D2D6E7-8499-C572-6AB8-5C791A67F2BF}"/>
                </a:ext>
              </a:extLst>
            </p:cNvPr>
            <p:cNvSpPr/>
            <p:nvPr/>
          </p:nvSpPr>
          <p:spPr>
            <a:xfrm>
              <a:off x="4596475" y="2446036"/>
              <a:ext cx="150125" cy="150105"/>
            </a:xfrm>
            <a:custGeom>
              <a:avLst/>
              <a:gdLst/>
              <a:ahLst/>
              <a:cxnLst/>
              <a:rect l="l" t="t" r="r" b="b"/>
              <a:pathLst>
                <a:path w="3891" h="3891" extrusionOk="0">
                  <a:moveTo>
                    <a:pt x="1946" y="0"/>
                  </a:moveTo>
                  <a:cubicBezTo>
                    <a:pt x="851" y="0"/>
                    <a:pt x="0" y="882"/>
                    <a:pt x="0" y="1945"/>
                  </a:cubicBezTo>
                  <a:cubicBezTo>
                    <a:pt x="0" y="3009"/>
                    <a:pt x="851" y="3891"/>
                    <a:pt x="1946" y="3891"/>
                  </a:cubicBezTo>
                  <a:cubicBezTo>
                    <a:pt x="3009" y="3891"/>
                    <a:pt x="3891" y="3009"/>
                    <a:pt x="3891" y="1945"/>
                  </a:cubicBezTo>
                  <a:cubicBezTo>
                    <a:pt x="3891" y="882"/>
                    <a:pt x="3009" y="0"/>
                    <a:pt x="1946" y="0"/>
                  </a:cubicBezTo>
                  <a:close/>
                </a:path>
              </a:pathLst>
            </a:custGeom>
            <a:solidFill>
              <a:schemeClr val="dk1"/>
            </a:solid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443;p91">
              <a:extLst>
                <a:ext uri="{FF2B5EF4-FFF2-40B4-BE49-F238E27FC236}">
                  <a16:creationId xmlns:a16="http://schemas.microsoft.com/office/drawing/2014/main" id="{722287FC-5D66-B917-AB3D-1E7FD8AB4648}"/>
                </a:ext>
              </a:extLst>
            </p:cNvPr>
            <p:cNvSpPr/>
            <p:nvPr/>
          </p:nvSpPr>
          <p:spPr>
            <a:xfrm>
              <a:off x="4596475" y="2832836"/>
              <a:ext cx="150125" cy="150105"/>
            </a:xfrm>
            <a:custGeom>
              <a:avLst/>
              <a:gdLst/>
              <a:ahLst/>
              <a:cxnLst/>
              <a:rect l="l" t="t" r="r" b="b"/>
              <a:pathLst>
                <a:path w="3891" h="3891" extrusionOk="0">
                  <a:moveTo>
                    <a:pt x="1946" y="0"/>
                  </a:moveTo>
                  <a:cubicBezTo>
                    <a:pt x="851" y="0"/>
                    <a:pt x="0" y="882"/>
                    <a:pt x="0" y="1945"/>
                  </a:cubicBezTo>
                  <a:cubicBezTo>
                    <a:pt x="0" y="3009"/>
                    <a:pt x="851" y="3891"/>
                    <a:pt x="1946" y="3891"/>
                  </a:cubicBezTo>
                  <a:cubicBezTo>
                    <a:pt x="3009" y="3891"/>
                    <a:pt x="3891" y="3009"/>
                    <a:pt x="3891" y="1945"/>
                  </a:cubicBezTo>
                  <a:cubicBezTo>
                    <a:pt x="3891" y="882"/>
                    <a:pt x="3009" y="0"/>
                    <a:pt x="1946" y="0"/>
                  </a:cubicBezTo>
                  <a:close/>
                </a:path>
              </a:pathLst>
            </a:custGeom>
            <a:solidFill>
              <a:schemeClr val="dk1"/>
            </a:solid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444;p91">
              <a:extLst>
                <a:ext uri="{FF2B5EF4-FFF2-40B4-BE49-F238E27FC236}">
                  <a16:creationId xmlns:a16="http://schemas.microsoft.com/office/drawing/2014/main" id="{B16C4A07-9958-8E11-6DBB-A5F7022AFD67}"/>
                </a:ext>
              </a:extLst>
            </p:cNvPr>
            <p:cNvSpPr/>
            <p:nvPr/>
          </p:nvSpPr>
          <p:spPr>
            <a:xfrm>
              <a:off x="4596475" y="3219624"/>
              <a:ext cx="150125" cy="150105"/>
            </a:xfrm>
            <a:custGeom>
              <a:avLst/>
              <a:gdLst/>
              <a:ahLst/>
              <a:cxnLst/>
              <a:rect l="l" t="t" r="r" b="b"/>
              <a:pathLst>
                <a:path w="3891" h="3891" extrusionOk="0">
                  <a:moveTo>
                    <a:pt x="1946" y="0"/>
                  </a:moveTo>
                  <a:cubicBezTo>
                    <a:pt x="851" y="0"/>
                    <a:pt x="0" y="882"/>
                    <a:pt x="0" y="1945"/>
                  </a:cubicBezTo>
                  <a:cubicBezTo>
                    <a:pt x="0" y="3009"/>
                    <a:pt x="851" y="3891"/>
                    <a:pt x="1946" y="3891"/>
                  </a:cubicBezTo>
                  <a:cubicBezTo>
                    <a:pt x="3009" y="3891"/>
                    <a:pt x="3891" y="3009"/>
                    <a:pt x="3891" y="1945"/>
                  </a:cubicBezTo>
                  <a:cubicBezTo>
                    <a:pt x="3891" y="882"/>
                    <a:pt x="3009" y="0"/>
                    <a:pt x="1946" y="0"/>
                  </a:cubicBezTo>
                  <a:close/>
                </a:path>
              </a:pathLst>
            </a:custGeom>
            <a:solidFill>
              <a:schemeClr val="dk1"/>
            </a:solid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445;p91">
              <a:extLst>
                <a:ext uri="{FF2B5EF4-FFF2-40B4-BE49-F238E27FC236}">
                  <a16:creationId xmlns:a16="http://schemas.microsoft.com/office/drawing/2014/main" id="{15BEB3D0-D46E-0C00-D269-5058AD2358EB}"/>
                </a:ext>
              </a:extLst>
            </p:cNvPr>
            <p:cNvSpPr/>
            <p:nvPr/>
          </p:nvSpPr>
          <p:spPr>
            <a:xfrm>
              <a:off x="4596475" y="3606386"/>
              <a:ext cx="150125" cy="150105"/>
            </a:xfrm>
            <a:custGeom>
              <a:avLst/>
              <a:gdLst/>
              <a:ahLst/>
              <a:cxnLst/>
              <a:rect l="l" t="t" r="r" b="b"/>
              <a:pathLst>
                <a:path w="3891" h="3891" extrusionOk="0">
                  <a:moveTo>
                    <a:pt x="1946" y="0"/>
                  </a:moveTo>
                  <a:cubicBezTo>
                    <a:pt x="851" y="0"/>
                    <a:pt x="0" y="882"/>
                    <a:pt x="0" y="1945"/>
                  </a:cubicBezTo>
                  <a:cubicBezTo>
                    <a:pt x="0" y="3009"/>
                    <a:pt x="851" y="3891"/>
                    <a:pt x="1946" y="3891"/>
                  </a:cubicBezTo>
                  <a:cubicBezTo>
                    <a:pt x="3009" y="3891"/>
                    <a:pt x="3891" y="3009"/>
                    <a:pt x="3891" y="1945"/>
                  </a:cubicBezTo>
                  <a:cubicBezTo>
                    <a:pt x="3891" y="882"/>
                    <a:pt x="3009" y="0"/>
                    <a:pt x="1946" y="0"/>
                  </a:cubicBezTo>
                  <a:close/>
                </a:path>
              </a:pathLst>
            </a:custGeom>
            <a:solidFill>
              <a:schemeClr val="dk1"/>
            </a:solidFill>
            <a:ln w="9525" cap="flat" cmpd="sng">
              <a:solidFill>
                <a:schemeClr val="l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 name="Google Shape;1448;p91">
            <a:extLst>
              <a:ext uri="{FF2B5EF4-FFF2-40B4-BE49-F238E27FC236}">
                <a16:creationId xmlns:a16="http://schemas.microsoft.com/office/drawing/2014/main" id="{A36B02DD-EE79-6712-3D99-F5B68D67A12A}"/>
              </a:ext>
            </a:extLst>
          </p:cNvPr>
          <p:cNvGrpSpPr/>
          <p:nvPr/>
        </p:nvGrpSpPr>
        <p:grpSpPr>
          <a:xfrm>
            <a:off x="5210942" y="1329536"/>
            <a:ext cx="2863020" cy="2707636"/>
            <a:chOff x="4474850" y="1409325"/>
            <a:chExt cx="2863020" cy="2707636"/>
          </a:xfrm>
          <a:solidFill>
            <a:srgbClr val="000F43"/>
          </a:solidFill>
        </p:grpSpPr>
        <p:sp>
          <p:nvSpPr>
            <p:cNvPr id="49" name="Google Shape;1449;p91">
              <a:extLst>
                <a:ext uri="{FF2B5EF4-FFF2-40B4-BE49-F238E27FC236}">
                  <a16:creationId xmlns:a16="http://schemas.microsoft.com/office/drawing/2014/main" id="{FE4D0A7B-C82F-6FA1-57CC-A1EFF6B3430F}"/>
                </a:ext>
              </a:extLst>
            </p:cNvPr>
            <p:cNvSpPr/>
            <p:nvPr/>
          </p:nvSpPr>
          <p:spPr>
            <a:xfrm>
              <a:off x="4474850" y="1409325"/>
              <a:ext cx="2859900" cy="2707500"/>
            </a:xfrm>
            <a:prstGeom prst="roundRect">
              <a:avLst>
                <a:gd name="adj" fmla="val 4850"/>
              </a:avLst>
            </a:prstGeom>
            <a:grpFill/>
            <a:ln w="9525" cap="flat" cmpd="sng">
              <a:solidFill>
                <a:schemeClr val="tx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450;p91">
              <a:extLst>
                <a:ext uri="{FF2B5EF4-FFF2-40B4-BE49-F238E27FC236}">
                  <a16:creationId xmlns:a16="http://schemas.microsoft.com/office/drawing/2014/main" id="{1334FA03-06A5-0F46-8897-6EAD3617C13F}"/>
                </a:ext>
              </a:extLst>
            </p:cNvPr>
            <p:cNvSpPr/>
            <p:nvPr/>
          </p:nvSpPr>
          <p:spPr>
            <a:xfrm>
              <a:off x="5452870" y="3533575"/>
              <a:ext cx="852000" cy="496800"/>
            </a:xfrm>
            <a:prstGeom prst="rect">
              <a:avLst/>
            </a:prstGeom>
            <a:solidFill>
              <a:schemeClr val="tx1"/>
            </a:solidFill>
            <a:ln w="9525" cap="flat" cmpd="sng">
              <a:solidFill>
                <a:schemeClr val="tx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451;p91">
              <a:extLst>
                <a:ext uri="{FF2B5EF4-FFF2-40B4-BE49-F238E27FC236}">
                  <a16:creationId xmlns:a16="http://schemas.microsoft.com/office/drawing/2014/main" id="{58E6ADC3-1AFB-9577-F6CC-D6E7519830E9}"/>
                </a:ext>
              </a:extLst>
            </p:cNvPr>
            <p:cNvSpPr/>
            <p:nvPr/>
          </p:nvSpPr>
          <p:spPr>
            <a:xfrm>
              <a:off x="6378162" y="3533575"/>
              <a:ext cx="852000" cy="496800"/>
            </a:xfrm>
            <a:prstGeom prst="rect">
              <a:avLst/>
            </a:prstGeom>
            <a:solidFill>
              <a:schemeClr val="tx1"/>
            </a:solidFill>
            <a:ln w="9525" cap="flat" cmpd="sng">
              <a:solidFill>
                <a:schemeClr val="tx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452;p91">
              <a:extLst>
                <a:ext uri="{FF2B5EF4-FFF2-40B4-BE49-F238E27FC236}">
                  <a16:creationId xmlns:a16="http://schemas.microsoft.com/office/drawing/2014/main" id="{9498A1BD-A8B2-DB16-9E0E-93B87E6F558A}"/>
                </a:ext>
              </a:extLst>
            </p:cNvPr>
            <p:cNvSpPr/>
            <p:nvPr/>
          </p:nvSpPr>
          <p:spPr>
            <a:xfrm>
              <a:off x="5452100" y="2016250"/>
              <a:ext cx="1764900" cy="1457100"/>
            </a:xfrm>
            <a:prstGeom prst="rect">
              <a:avLst/>
            </a:prstGeom>
            <a:solidFill>
              <a:schemeClr val="tx1"/>
            </a:solidFill>
            <a:ln w="9525" cap="flat" cmpd="sng">
              <a:solidFill>
                <a:schemeClr val="tx2"/>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453;p91">
              <a:extLst>
                <a:ext uri="{FF2B5EF4-FFF2-40B4-BE49-F238E27FC236}">
                  <a16:creationId xmlns:a16="http://schemas.microsoft.com/office/drawing/2014/main" id="{39AA23F7-9BFC-2719-7BB0-23CB02E5AA18}"/>
                </a:ext>
              </a:extLst>
            </p:cNvPr>
            <p:cNvSpPr/>
            <p:nvPr/>
          </p:nvSpPr>
          <p:spPr>
            <a:xfrm>
              <a:off x="4475739" y="1675816"/>
              <a:ext cx="2862131" cy="63"/>
            </a:xfrm>
            <a:custGeom>
              <a:avLst/>
              <a:gdLst/>
              <a:ahLst/>
              <a:cxnLst/>
              <a:rect l="l" t="t" r="r" b="b"/>
              <a:pathLst>
                <a:path w="74288" h="1" fill="none" extrusionOk="0">
                  <a:moveTo>
                    <a:pt x="0" y="1"/>
                  </a:moveTo>
                  <a:lnTo>
                    <a:pt x="74287" y="1"/>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454;p91">
              <a:extLst>
                <a:ext uri="{FF2B5EF4-FFF2-40B4-BE49-F238E27FC236}">
                  <a16:creationId xmlns:a16="http://schemas.microsoft.com/office/drawing/2014/main" id="{A30AB78E-4D6D-A5E1-ABDF-A4C0AB66A658}"/>
                </a:ext>
              </a:extLst>
            </p:cNvPr>
            <p:cNvSpPr/>
            <p:nvPr/>
          </p:nvSpPr>
          <p:spPr>
            <a:xfrm>
              <a:off x="4475739" y="1939429"/>
              <a:ext cx="2862131" cy="63"/>
            </a:xfrm>
            <a:custGeom>
              <a:avLst/>
              <a:gdLst/>
              <a:ahLst/>
              <a:cxnLst/>
              <a:rect l="l" t="t" r="r" b="b"/>
              <a:pathLst>
                <a:path w="74288" h="1" fill="none" extrusionOk="0">
                  <a:moveTo>
                    <a:pt x="0" y="1"/>
                  </a:moveTo>
                  <a:lnTo>
                    <a:pt x="74287" y="1"/>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455;p91">
              <a:extLst>
                <a:ext uri="{FF2B5EF4-FFF2-40B4-BE49-F238E27FC236}">
                  <a16:creationId xmlns:a16="http://schemas.microsoft.com/office/drawing/2014/main" id="{5639E611-4790-E007-724C-AD4E6FD08044}"/>
                </a:ext>
              </a:extLst>
            </p:cNvPr>
            <p:cNvSpPr/>
            <p:nvPr/>
          </p:nvSpPr>
          <p:spPr>
            <a:xfrm>
              <a:off x="4597962" y="1521103"/>
              <a:ext cx="49706" cy="47821"/>
            </a:xfrm>
            <a:custGeom>
              <a:avLst/>
              <a:gdLst/>
              <a:ahLst/>
              <a:cxnLst/>
              <a:rect l="l" t="t" r="r" b="b"/>
              <a:pathLst>
                <a:path w="791" h="761" fill="none" extrusionOk="0">
                  <a:moveTo>
                    <a:pt x="791" y="396"/>
                  </a:moveTo>
                  <a:cubicBezTo>
                    <a:pt x="791" y="153"/>
                    <a:pt x="608" y="1"/>
                    <a:pt x="396" y="1"/>
                  </a:cubicBezTo>
                  <a:cubicBezTo>
                    <a:pt x="183" y="1"/>
                    <a:pt x="1" y="153"/>
                    <a:pt x="1" y="396"/>
                  </a:cubicBezTo>
                  <a:cubicBezTo>
                    <a:pt x="1" y="609"/>
                    <a:pt x="183" y="761"/>
                    <a:pt x="396" y="761"/>
                  </a:cubicBezTo>
                  <a:cubicBezTo>
                    <a:pt x="608" y="761"/>
                    <a:pt x="791" y="609"/>
                    <a:pt x="791" y="396"/>
                  </a:cubicBezTo>
                  <a:close/>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456;p91">
              <a:extLst>
                <a:ext uri="{FF2B5EF4-FFF2-40B4-BE49-F238E27FC236}">
                  <a16:creationId xmlns:a16="http://schemas.microsoft.com/office/drawing/2014/main" id="{D2AFCC9C-9B52-8C6E-AEF3-2354977775DC}"/>
                </a:ext>
              </a:extLst>
            </p:cNvPr>
            <p:cNvSpPr/>
            <p:nvPr/>
          </p:nvSpPr>
          <p:spPr>
            <a:xfrm>
              <a:off x="4704916" y="1521103"/>
              <a:ext cx="49706" cy="47821"/>
            </a:xfrm>
            <a:custGeom>
              <a:avLst/>
              <a:gdLst/>
              <a:ahLst/>
              <a:cxnLst/>
              <a:rect l="l" t="t" r="r" b="b"/>
              <a:pathLst>
                <a:path w="791" h="761" fill="none" extrusionOk="0">
                  <a:moveTo>
                    <a:pt x="791" y="396"/>
                  </a:moveTo>
                  <a:cubicBezTo>
                    <a:pt x="791" y="609"/>
                    <a:pt x="609" y="761"/>
                    <a:pt x="396" y="761"/>
                  </a:cubicBezTo>
                  <a:cubicBezTo>
                    <a:pt x="183" y="761"/>
                    <a:pt x="1" y="609"/>
                    <a:pt x="1" y="396"/>
                  </a:cubicBezTo>
                  <a:cubicBezTo>
                    <a:pt x="1" y="153"/>
                    <a:pt x="183" y="1"/>
                    <a:pt x="396" y="1"/>
                  </a:cubicBezTo>
                  <a:cubicBezTo>
                    <a:pt x="609" y="1"/>
                    <a:pt x="791" y="153"/>
                    <a:pt x="791" y="396"/>
                  </a:cubicBezTo>
                  <a:close/>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457;p91">
              <a:extLst>
                <a:ext uri="{FF2B5EF4-FFF2-40B4-BE49-F238E27FC236}">
                  <a16:creationId xmlns:a16="http://schemas.microsoft.com/office/drawing/2014/main" id="{56E3C9FA-A6E6-9895-0A42-911627382603}"/>
                </a:ext>
              </a:extLst>
            </p:cNvPr>
            <p:cNvSpPr/>
            <p:nvPr/>
          </p:nvSpPr>
          <p:spPr>
            <a:xfrm>
              <a:off x="4813818" y="1521103"/>
              <a:ext cx="47821" cy="47821"/>
            </a:xfrm>
            <a:custGeom>
              <a:avLst/>
              <a:gdLst/>
              <a:ahLst/>
              <a:cxnLst/>
              <a:rect l="l" t="t" r="r" b="b"/>
              <a:pathLst>
                <a:path w="761" h="761" fill="none" extrusionOk="0">
                  <a:moveTo>
                    <a:pt x="760" y="396"/>
                  </a:moveTo>
                  <a:cubicBezTo>
                    <a:pt x="760" y="609"/>
                    <a:pt x="608" y="761"/>
                    <a:pt x="395" y="761"/>
                  </a:cubicBezTo>
                  <a:cubicBezTo>
                    <a:pt x="183" y="761"/>
                    <a:pt x="0" y="609"/>
                    <a:pt x="0" y="396"/>
                  </a:cubicBezTo>
                  <a:cubicBezTo>
                    <a:pt x="0" y="153"/>
                    <a:pt x="183" y="1"/>
                    <a:pt x="395" y="1"/>
                  </a:cubicBezTo>
                  <a:cubicBezTo>
                    <a:pt x="608" y="1"/>
                    <a:pt x="760" y="153"/>
                    <a:pt x="760" y="396"/>
                  </a:cubicBezTo>
                  <a:close/>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458;p91">
              <a:extLst>
                <a:ext uri="{FF2B5EF4-FFF2-40B4-BE49-F238E27FC236}">
                  <a16:creationId xmlns:a16="http://schemas.microsoft.com/office/drawing/2014/main" id="{F321B848-4462-0DE3-6F82-8FB45651CBBF}"/>
                </a:ext>
              </a:extLst>
            </p:cNvPr>
            <p:cNvSpPr/>
            <p:nvPr/>
          </p:nvSpPr>
          <p:spPr>
            <a:xfrm>
              <a:off x="4603681" y="1807654"/>
              <a:ext cx="340090" cy="63"/>
            </a:xfrm>
            <a:custGeom>
              <a:avLst/>
              <a:gdLst/>
              <a:ahLst/>
              <a:cxnLst/>
              <a:rect l="l" t="t" r="r" b="b"/>
              <a:pathLst>
                <a:path w="5412" h="1" fill="none" extrusionOk="0">
                  <a:moveTo>
                    <a:pt x="1" y="0"/>
                  </a:moveTo>
                  <a:lnTo>
                    <a:pt x="5411" y="0"/>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459;p91">
              <a:extLst>
                <a:ext uri="{FF2B5EF4-FFF2-40B4-BE49-F238E27FC236}">
                  <a16:creationId xmlns:a16="http://schemas.microsoft.com/office/drawing/2014/main" id="{9AAB56F1-E985-DABD-FBF2-D96BC4B45361}"/>
                </a:ext>
              </a:extLst>
            </p:cNvPr>
            <p:cNvSpPr/>
            <p:nvPr/>
          </p:nvSpPr>
          <p:spPr>
            <a:xfrm>
              <a:off x="5117523" y="1807654"/>
              <a:ext cx="338142" cy="63"/>
            </a:xfrm>
            <a:custGeom>
              <a:avLst/>
              <a:gdLst/>
              <a:ahLst/>
              <a:cxnLst/>
              <a:rect l="l" t="t" r="r" b="b"/>
              <a:pathLst>
                <a:path w="5381" h="1" fill="none" extrusionOk="0">
                  <a:moveTo>
                    <a:pt x="0" y="0"/>
                  </a:moveTo>
                  <a:lnTo>
                    <a:pt x="5380" y="0"/>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460;p91">
              <a:extLst>
                <a:ext uri="{FF2B5EF4-FFF2-40B4-BE49-F238E27FC236}">
                  <a16:creationId xmlns:a16="http://schemas.microsoft.com/office/drawing/2014/main" id="{94D19309-A73F-33B3-0E25-94AA4B7F0950}"/>
                </a:ext>
              </a:extLst>
            </p:cNvPr>
            <p:cNvSpPr/>
            <p:nvPr/>
          </p:nvSpPr>
          <p:spPr>
            <a:xfrm>
              <a:off x="5629418" y="1807654"/>
              <a:ext cx="338142" cy="63"/>
            </a:xfrm>
            <a:custGeom>
              <a:avLst/>
              <a:gdLst/>
              <a:ahLst/>
              <a:cxnLst/>
              <a:rect l="l" t="t" r="r" b="b"/>
              <a:pathLst>
                <a:path w="5381" h="1" fill="none" extrusionOk="0">
                  <a:moveTo>
                    <a:pt x="0" y="0"/>
                  </a:moveTo>
                  <a:lnTo>
                    <a:pt x="5380" y="0"/>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461;p91">
              <a:extLst>
                <a:ext uri="{FF2B5EF4-FFF2-40B4-BE49-F238E27FC236}">
                  <a16:creationId xmlns:a16="http://schemas.microsoft.com/office/drawing/2014/main" id="{3FC84BF6-584A-A992-7953-AA8D7F8F9D92}"/>
                </a:ext>
              </a:extLst>
            </p:cNvPr>
            <p:cNvSpPr/>
            <p:nvPr/>
          </p:nvSpPr>
          <p:spPr>
            <a:xfrm>
              <a:off x="6141313" y="1807654"/>
              <a:ext cx="340027" cy="63"/>
            </a:xfrm>
            <a:custGeom>
              <a:avLst/>
              <a:gdLst/>
              <a:ahLst/>
              <a:cxnLst/>
              <a:rect l="l" t="t" r="r" b="b"/>
              <a:pathLst>
                <a:path w="5411" h="1" fill="none" extrusionOk="0">
                  <a:moveTo>
                    <a:pt x="0" y="0"/>
                  </a:moveTo>
                  <a:lnTo>
                    <a:pt x="5411" y="0"/>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462;p91">
              <a:extLst>
                <a:ext uri="{FF2B5EF4-FFF2-40B4-BE49-F238E27FC236}">
                  <a16:creationId xmlns:a16="http://schemas.microsoft.com/office/drawing/2014/main" id="{66C920F0-7739-1417-6F87-CC1961C06AD2}"/>
                </a:ext>
              </a:extLst>
            </p:cNvPr>
            <p:cNvSpPr/>
            <p:nvPr/>
          </p:nvSpPr>
          <p:spPr>
            <a:xfrm>
              <a:off x="5377304" y="1939429"/>
              <a:ext cx="0" cy="2177532"/>
            </a:xfrm>
            <a:custGeom>
              <a:avLst/>
              <a:gdLst/>
              <a:ahLst/>
              <a:cxnLst/>
              <a:rect l="l" t="t" r="r" b="b"/>
              <a:pathLst>
                <a:path h="34652" fill="none" extrusionOk="0">
                  <a:moveTo>
                    <a:pt x="0" y="1"/>
                  </a:moveTo>
                  <a:lnTo>
                    <a:pt x="0" y="34651"/>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463;p91">
              <a:extLst>
                <a:ext uri="{FF2B5EF4-FFF2-40B4-BE49-F238E27FC236}">
                  <a16:creationId xmlns:a16="http://schemas.microsoft.com/office/drawing/2014/main" id="{C07EA8E8-7EC7-7527-4E60-21315B15B19A}"/>
                </a:ext>
              </a:extLst>
            </p:cNvPr>
            <p:cNvSpPr/>
            <p:nvPr/>
          </p:nvSpPr>
          <p:spPr>
            <a:xfrm>
              <a:off x="4475739" y="2327152"/>
              <a:ext cx="901565" cy="63"/>
            </a:xfrm>
            <a:custGeom>
              <a:avLst/>
              <a:gdLst/>
              <a:ahLst/>
              <a:cxnLst/>
              <a:rect l="l" t="t" r="r" b="b"/>
              <a:pathLst>
                <a:path w="14347" h="1" fill="none" extrusionOk="0">
                  <a:moveTo>
                    <a:pt x="0" y="1"/>
                  </a:moveTo>
                  <a:lnTo>
                    <a:pt x="14347" y="1"/>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464;p91">
              <a:extLst>
                <a:ext uri="{FF2B5EF4-FFF2-40B4-BE49-F238E27FC236}">
                  <a16:creationId xmlns:a16="http://schemas.microsoft.com/office/drawing/2014/main" id="{C154B328-A549-3F39-1BCA-A8FEEF7B6A95}"/>
                </a:ext>
              </a:extLst>
            </p:cNvPr>
            <p:cNvSpPr/>
            <p:nvPr/>
          </p:nvSpPr>
          <p:spPr>
            <a:xfrm>
              <a:off x="4475739" y="2714938"/>
              <a:ext cx="901565" cy="63"/>
            </a:xfrm>
            <a:custGeom>
              <a:avLst/>
              <a:gdLst/>
              <a:ahLst/>
              <a:cxnLst/>
              <a:rect l="l" t="t" r="r" b="b"/>
              <a:pathLst>
                <a:path w="14347" h="1" fill="none" extrusionOk="0">
                  <a:moveTo>
                    <a:pt x="0" y="0"/>
                  </a:moveTo>
                  <a:lnTo>
                    <a:pt x="14347" y="0"/>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465;p91">
              <a:extLst>
                <a:ext uri="{FF2B5EF4-FFF2-40B4-BE49-F238E27FC236}">
                  <a16:creationId xmlns:a16="http://schemas.microsoft.com/office/drawing/2014/main" id="{3C694B16-85F6-FA44-AC55-3DF9D538B47F}"/>
                </a:ext>
              </a:extLst>
            </p:cNvPr>
            <p:cNvSpPr/>
            <p:nvPr/>
          </p:nvSpPr>
          <p:spPr>
            <a:xfrm>
              <a:off x="4475739" y="3100775"/>
              <a:ext cx="901565" cy="63"/>
            </a:xfrm>
            <a:custGeom>
              <a:avLst/>
              <a:gdLst/>
              <a:ahLst/>
              <a:cxnLst/>
              <a:rect l="l" t="t" r="r" b="b"/>
              <a:pathLst>
                <a:path w="14347" h="1" fill="none" extrusionOk="0">
                  <a:moveTo>
                    <a:pt x="0" y="0"/>
                  </a:moveTo>
                  <a:lnTo>
                    <a:pt x="14347" y="0"/>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466;p91">
              <a:extLst>
                <a:ext uri="{FF2B5EF4-FFF2-40B4-BE49-F238E27FC236}">
                  <a16:creationId xmlns:a16="http://schemas.microsoft.com/office/drawing/2014/main" id="{24FCF83B-7F0F-9C33-CE18-2ACD45FFAE33}"/>
                </a:ext>
              </a:extLst>
            </p:cNvPr>
            <p:cNvSpPr/>
            <p:nvPr/>
          </p:nvSpPr>
          <p:spPr>
            <a:xfrm>
              <a:off x="4475739" y="3488498"/>
              <a:ext cx="901565" cy="63"/>
            </a:xfrm>
            <a:custGeom>
              <a:avLst/>
              <a:gdLst/>
              <a:ahLst/>
              <a:cxnLst/>
              <a:rect l="l" t="t" r="r" b="b"/>
              <a:pathLst>
                <a:path w="14347" h="1" fill="none" extrusionOk="0">
                  <a:moveTo>
                    <a:pt x="0" y="0"/>
                  </a:moveTo>
                  <a:lnTo>
                    <a:pt x="14347" y="0"/>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467;p91">
              <a:extLst>
                <a:ext uri="{FF2B5EF4-FFF2-40B4-BE49-F238E27FC236}">
                  <a16:creationId xmlns:a16="http://schemas.microsoft.com/office/drawing/2014/main" id="{5171D17C-F853-5D5A-748F-780989F082A7}"/>
                </a:ext>
              </a:extLst>
            </p:cNvPr>
            <p:cNvSpPr/>
            <p:nvPr/>
          </p:nvSpPr>
          <p:spPr>
            <a:xfrm>
              <a:off x="4475739" y="3874336"/>
              <a:ext cx="901565" cy="63"/>
            </a:xfrm>
            <a:custGeom>
              <a:avLst/>
              <a:gdLst/>
              <a:ahLst/>
              <a:cxnLst/>
              <a:rect l="l" t="t" r="r" b="b"/>
              <a:pathLst>
                <a:path w="14347" h="1" fill="none" extrusionOk="0">
                  <a:moveTo>
                    <a:pt x="0" y="0"/>
                  </a:moveTo>
                  <a:lnTo>
                    <a:pt x="14347" y="0"/>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468;p91">
              <a:extLst>
                <a:ext uri="{FF2B5EF4-FFF2-40B4-BE49-F238E27FC236}">
                  <a16:creationId xmlns:a16="http://schemas.microsoft.com/office/drawing/2014/main" id="{A0292695-5F51-D2D8-9B10-85E678A52F0F}"/>
                </a:ext>
              </a:extLst>
            </p:cNvPr>
            <p:cNvSpPr/>
            <p:nvPr/>
          </p:nvSpPr>
          <p:spPr>
            <a:xfrm>
              <a:off x="4808099" y="2101808"/>
              <a:ext cx="452699" cy="63"/>
            </a:xfrm>
            <a:custGeom>
              <a:avLst/>
              <a:gdLst/>
              <a:ahLst/>
              <a:cxnLst/>
              <a:rect l="l" t="t" r="r" b="b"/>
              <a:pathLst>
                <a:path w="7204" h="1" fill="none" extrusionOk="0">
                  <a:moveTo>
                    <a:pt x="0" y="0"/>
                  </a:moveTo>
                  <a:lnTo>
                    <a:pt x="7204" y="0"/>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469;p91">
              <a:extLst>
                <a:ext uri="{FF2B5EF4-FFF2-40B4-BE49-F238E27FC236}">
                  <a16:creationId xmlns:a16="http://schemas.microsoft.com/office/drawing/2014/main" id="{0F167437-A694-51F6-1F0E-D332B341BFD8}"/>
                </a:ext>
              </a:extLst>
            </p:cNvPr>
            <p:cNvSpPr/>
            <p:nvPr/>
          </p:nvSpPr>
          <p:spPr>
            <a:xfrm>
              <a:off x="4808099" y="2164836"/>
              <a:ext cx="362964" cy="63"/>
            </a:xfrm>
            <a:custGeom>
              <a:avLst/>
              <a:gdLst/>
              <a:ahLst/>
              <a:cxnLst/>
              <a:rect l="l" t="t" r="r" b="b"/>
              <a:pathLst>
                <a:path w="5776" h="1" fill="none" extrusionOk="0">
                  <a:moveTo>
                    <a:pt x="0" y="0"/>
                  </a:moveTo>
                  <a:lnTo>
                    <a:pt x="5775" y="0"/>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470;p91">
              <a:extLst>
                <a:ext uri="{FF2B5EF4-FFF2-40B4-BE49-F238E27FC236}">
                  <a16:creationId xmlns:a16="http://schemas.microsoft.com/office/drawing/2014/main" id="{5E5F058C-5A6B-FE94-FEAE-585C7483549E}"/>
                </a:ext>
              </a:extLst>
            </p:cNvPr>
            <p:cNvSpPr/>
            <p:nvPr/>
          </p:nvSpPr>
          <p:spPr>
            <a:xfrm>
              <a:off x="4808099" y="2489531"/>
              <a:ext cx="452699" cy="63"/>
            </a:xfrm>
            <a:custGeom>
              <a:avLst/>
              <a:gdLst/>
              <a:ahLst/>
              <a:cxnLst/>
              <a:rect l="l" t="t" r="r" b="b"/>
              <a:pathLst>
                <a:path w="7204" h="1" fill="none" extrusionOk="0">
                  <a:moveTo>
                    <a:pt x="0" y="0"/>
                  </a:moveTo>
                  <a:lnTo>
                    <a:pt x="7204" y="0"/>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471;p91">
              <a:extLst>
                <a:ext uri="{FF2B5EF4-FFF2-40B4-BE49-F238E27FC236}">
                  <a16:creationId xmlns:a16="http://schemas.microsoft.com/office/drawing/2014/main" id="{F1A4435E-3563-8411-BE77-16FE391E22E3}"/>
                </a:ext>
              </a:extLst>
            </p:cNvPr>
            <p:cNvSpPr/>
            <p:nvPr/>
          </p:nvSpPr>
          <p:spPr>
            <a:xfrm>
              <a:off x="4808099" y="2552559"/>
              <a:ext cx="452699" cy="63"/>
            </a:xfrm>
            <a:custGeom>
              <a:avLst/>
              <a:gdLst/>
              <a:ahLst/>
              <a:cxnLst/>
              <a:rect l="l" t="t" r="r" b="b"/>
              <a:pathLst>
                <a:path w="7204" h="1" fill="none" extrusionOk="0">
                  <a:moveTo>
                    <a:pt x="0" y="1"/>
                  </a:moveTo>
                  <a:lnTo>
                    <a:pt x="7204" y="1"/>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472;p91">
              <a:extLst>
                <a:ext uri="{FF2B5EF4-FFF2-40B4-BE49-F238E27FC236}">
                  <a16:creationId xmlns:a16="http://schemas.microsoft.com/office/drawing/2014/main" id="{FAE08A79-E99C-D9FA-CE10-F4B962EC75CD}"/>
                </a:ext>
              </a:extLst>
            </p:cNvPr>
            <p:cNvSpPr/>
            <p:nvPr/>
          </p:nvSpPr>
          <p:spPr>
            <a:xfrm>
              <a:off x="4808099" y="2877253"/>
              <a:ext cx="452699" cy="63"/>
            </a:xfrm>
            <a:custGeom>
              <a:avLst/>
              <a:gdLst/>
              <a:ahLst/>
              <a:cxnLst/>
              <a:rect l="l" t="t" r="r" b="b"/>
              <a:pathLst>
                <a:path w="7204" h="1" fill="none" extrusionOk="0">
                  <a:moveTo>
                    <a:pt x="0" y="1"/>
                  </a:moveTo>
                  <a:lnTo>
                    <a:pt x="7204" y="1"/>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473;p91">
              <a:extLst>
                <a:ext uri="{FF2B5EF4-FFF2-40B4-BE49-F238E27FC236}">
                  <a16:creationId xmlns:a16="http://schemas.microsoft.com/office/drawing/2014/main" id="{AB0F65C1-DD7B-F4A8-9710-66D1A07A4FAB}"/>
                </a:ext>
              </a:extLst>
            </p:cNvPr>
            <p:cNvSpPr/>
            <p:nvPr/>
          </p:nvSpPr>
          <p:spPr>
            <a:xfrm>
              <a:off x="4808099" y="2938397"/>
              <a:ext cx="301821" cy="63"/>
            </a:xfrm>
            <a:custGeom>
              <a:avLst/>
              <a:gdLst/>
              <a:ahLst/>
              <a:cxnLst/>
              <a:rect l="l" t="t" r="r" b="b"/>
              <a:pathLst>
                <a:path w="4803" h="1" fill="none" extrusionOk="0">
                  <a:moveTo>
                    <a:pt x="0" y="0"/>
                  </a:moveTo>
                  <a:lnTo>
                    <a:pt x="4803" y="0"/>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474;p91">
              <a:extLst>
                <a:ext uri="{FF2B5EF4-FFF2-40B4-BE49-F238E27FC236}">
                  <a16:creationId xmlns:a16="http://schemas.microsoft.com/office/drawing/2014/main" id="{9E1059C8-D15E-A66C-D2EC-E8A80F769CED}"/>
                </a:ext>
              </a:extLst>
            </p:cNvPr>
            <p:cNvSpPr/>
            <p:nvPr/>
          </p:nvSpPr>
          <p:spPr>
            <a:xfrm>
              <a:off x="4808099" y="3263091"/>
              <a:ext cx="452699" cy="63"/>
            </a:xfrm>
            <a:custGeom>
              <a:avLst/>
              <a:gdLst/>
              <a:ahLst/>
              <a:cxnLst/>
              <a:rect l="l" t="t" r="r" b="b"/>
              <a:pathLst>
                <a:path w="7204" h="1" fill="none" extrusionOk="0">
                  <a:moveTo>
                    <a:pt x="0" y="1"/>
                  </a:moveTo>
                  <a:lnTo>
                    <a:pt x="7204" y="1"/>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475;p91">
              <a:extLst>
                <a:ext uri="{FF2B5EF4-FFF2-40B4-BE49-F238E27FC236}">
                  <a16:creationId xmlns:a16="http://schemas.microsoft.com/office/drawing/2014/main" id="{58DA7E8F-CE77-06D0-2903-EF53825BBF0E}"/>
                </a:ext>
              </a:extLst>
            </p:cNvPr>
            <p:cNvSpPr/>
            <p:nvPr/>
          </p:nvSpPr>
          <p:spPr>
            <a:xfrm>
              <a:off x="4808099" y="3326120"/>
              <a:ext cx="225407" cy="63"/>
            </a:xfrm>
            <a:custGeom>
              <a:avLst/>
              <a:gdLst/>
              <a:ahLst/>
              <a:cxnLst/>
              <a:rect l="l" t="t" r="r" b="b"/>
              <a:pathLst>
                <a:path w="3587" h="1" fill="none" extrusionOk="0">
                  <a:moveTo>
                    <a:pt x="0" y="1"/>
                  </a:moveTo>
                  <a:lnTo>
                    <a:pt x="3587" y="1"/>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476;p91">
              <a:extLst>
                <a:ext uri="{FF2B5EF4-FFF2-40B4-BE49-F238E27FC236}">
                  <a16:creationId xmlns:a16="http://schemas.microsoft.com/office/drawing/2014/main" id="{A8A94AF3-A739-9F50-13D6-78FED4FE137C}"/>
                </a:ext>
              </a:extLst>
            </p:cNvPr>
            <p:cNvSpPr/>
            <p:nvPr/>
          </p:nvSpPr>
          <p:spPr>
            <a:xfrm>
              <a:off x="4808099" y="3650814"/>
              <a:ext cx="452699" cy="63"/>
            </a:xfrm>
            <a:custGeom>
              <a:avLst/>
              <a:gdLst/>
              <a:ahLst/>
              <a:cxnLst/>
              <a:rect l="l" t="t" r="r" b="b"/>
              <a:pathLst>
                <a:path w="7204" h="1" fill="none" extrusionOk="0">
                  <a:moveTo>
                    <a:pt x="0" y="1"/>
                  </a:moveTo>
                  <a:lnTo>
                    <a:pt x="7204" y="1"/>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477;p91">
              <a:extLst>
                <a:ext uri="{FF2B5EF4-FFF2-40B4-BE49-F238E27FC236}">
                  <a16:creationId xmlns:a16="http://schemas.microsoft.com/office/drawing/2014/main" id="{63AF709A-10CD-60A9-64AA-F060078FF183}"/>
                </a:ext>
              </a:extLst>
            </p:cNvPr>
            <p:cNvSpPr/>
            <p:nvPr/>
          </p:nvSpPr>
          <p:spPr>
            <a:xfrm>
              <a:off x="4808099" y="3711957"/>
              <a:ext cx="362964" cy="63"/>
            </a:xfrm>
            <a:custGeom>
              <a:avLst/>
              <a:gdLst/>
              <a:ahLst/>
              <a:cxnLst/>
              <a:rect l="l" t="t" r="r" b="b"/>
              <a:pathLst>
                <a:path w="5776" h="1" fill="none" extrusionOk="0">
                  <a:moveTo>
                    <a:pt x="0" y="1"/>
                  </a:moveTo>
                  <a:lnTo>
                    <a:pt x="5775" y="1"/>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478;p91">
              <a:extLst>
                <a:ext uri="{FF2B5EF4-FFF2-40B4-BE49-F238E27FC236}">
                  <a16:creationId xmlns:a16="http://schemas.microsoft.com/office/drawing/2014/main" id="{7D7340E6-306B-C9A8-8A0A-2E7F0330B163}"/>
                </a:ext>
              </a:extLst>
            </p:cNvPr>
            <p:cNvSpPr/>
            <p:nvPr/>
          </p:nvSpPr>
          <p:spPr>
            <a:xfrm>
              <a:off x="5452877" y="3664199"/>
              <a:ext cx="851985" cy="301883"/>
            </a:xfrm>
            <a:custGeom>
              <a:avLst/>
              <a:gdLst/>
              <a:ahLst/>
              <a:cxnLst/>
              <a:rect l="l" t="t" r="r" b="b"/>
              <a:pathLst>
                <a:path w="13558" h="4804" fill="none" extrusionOk="0">
                  <a:moveTo>
                    <a:pt x="1" y="4803"/>
                  </a:moveTo>
                  <a:lnTo>
                    <a:pt x="2706" y="2372"/>
                  </a:lnTo>
                  <a:lnTo>
                    <a:pt x="5259" y="4803"/>
                  </a:lnTo>
                  <a:lnTo>
                    <a:pt x="10487" y="1"/>
                  </a:lnTo>
                  <a:lnTo>
                    <a:pt x="13557" y="3040"/>
                  </a:lnTo>
                </a:path>
              </a:pathLst>
            </a:custGeom>
            <a:grpFill/>
            <a:ln w="9525" cap="flat" cmpd="sng">
              <a:solidFill>
                <a:schemeClr val="bg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479;p91">
              <a:extLst>
                <a:ext uri="{FF2B5EF4-FFF2-40B4-BE49-F238E27FC236}">
                  <a16:creationId xmlns:a16="http://schemas.microsoft.com/office/drawing/2014/main" id="{A79CA32A-1CB7-C99D-E503-FCA652704319}"/>
                </a:ext>
              </a:extLst>
            </p:cNvPr>
            <p:cNvSpPr/>
            <p:nvPr/>
          </p:nvSpPr>
          <p:spPr>
            <a:xfrm>
              <a:off x="5575941" y="3650814"/>
              <a:ext cx="89798" cy="89861"/>
            </a:xfrm>
            <a:custGeom>
              <a:avLst/>
              <a:gdLst/>
              <a:ahLst/>
              <a:cxnLst/>
              <a:rect l="l" t="t" r="r" b="b"/>
              <a:pathLst>
                <a:path w="1429" h="1430" fill="none" extrusionOk="0">
                  <a:moveTo>
                    <a:pt x="1429" y="730"/>
                  </a:moveTo>
                  <a:cubicBezTo>
                    <a:pt x="1429" y="335"/>
                    <a:pt x="1125" y="1"/>
                    <a:pt x="730" y="1"/>
                  </a:cubicBezTo>
                  <a:cubicBezTo>
                    <a:pt x="335" y="1"/>
                    <a:pt x="0" y="335"/>
                    <a:pt x="0" y="730"/>
                  </a:cubicBezTo>
                  <a:cubicBezTo>
                    <a:pt x="0" y="1126"/>
                    <a:pt x="335" y="1430"/>
                    <a:pt x="730" y="1430"/>
                  </a:cubicBezTo>
                  <a:cubicBezTo>
                    <a:pt x="1125" y="1430"/>
                    <a:pt x="1429" y="1126"/>
                    <a:pt x="1429" y="730"/>
                  </a:cubicBezTo>
                  <a:close/>
                </a:path>
              </a:pathLst>
            </a:custGeom>
            <a:grpFill/>
            <a:ln w="9525" cap="flat" cmpd="sng">
              <a:solidFill>
                <a:schemeClr val="bg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480;p91">
              <a:extLst>
                <a:ext uri="{FF2B5EF4-FFF2-40B4-BE49-F238E27FC236}">
                  <a16:creationId xmlns:a16="http://schemas.microsoft.com/office/drawing/2014/main" id="{AD218ED6-2C95-B157-351B-F0B22F10D669}"/>
                </a:ext>
              </a:extLst>
            </p:cNvPr>
            <p:cNvSpPr/>
            <p:nvPr/>
          </p:nvSpPr>
          <p:spPr>
            <a:xfrm>
              <a:off x="6378169" y="3664199"/>
              <a:ext cx="851985" cy="301883"/>
            </a:xfrm>
            <a:custGeom>
              <a:avLst/>
              <a:gdLst/>
              <a:ahLst/>
              <a:cxnLst/>
              <a:rect l="l" t="t" r="r" b="b"/>
              <a:pathLst>
                <a:path w="13558" h="4804" fill="none" extrusionOk="0">
                  <a:moveTo>
                    <a:pt x="1" y="4803"/>
                  </a:moveTo>
                  <a:lnTo>
                    <a:pt x="2675" y="2372"/>
                  </a:lnTo>
                  <a:lnTo>
                    <a:pt x="5259" y="4803"/>
                  </a:lnTo>
                  <a:lnTo>
                    <a:pt x="10457" y="1"/>
                  </a:lnTo>
                  <a:lnTo>
                    <a:pt x="13557" y="3040"/>
                  </a:lnTo>
                </a:path>
              </a:pathLst>
            </a:custGeom>
            <a:solidFill>
              <a:schemeClr val="tx1"/>
            </a:solidFill>
            <a:ln w="9525" cap="flat" cmpd="sng">
              <a:solidFill>
                <a:schemeClr val="bg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481;p91">
              <a:extLst>
                <a:ext uri="{FF2B5EF4-FFF2-40B4-BE49-F238E27FC236}">
                  <a16:creationId xmlns:a16="http://schemas.microsoft.com/office/drawing/2014/main" id="{4FB0BC6F-8223-8212-36AB-B1E7D8473690}"/>
                </a:ext>
              </a:extLst>
            </p:cNvPr>
            <p:cNvSpPr/>
            <p:nvPr/>
          </p:nvSpPr>
          <p:spPr>
            <a:xfrm>
              <a:off x="6494662" y="3650814"/>
              <a:ext cx="91746" cy="89861"/>
            </a:xfrm>
            <a:custGeom>
              <a:avLst/>
              <a:gdLst/>
              <a:ahLst/>
              <a:cxnLst/>
              <a:rect l="l" t="t" r="r" b="b"/>
              <a:pathLst>
                <a:path w="1460" h="1430" fill="none" extrusionOk="0">
                  <a:moveTo>
                    <a:pt x="1459" y="730"/>
                  </a:moveTo>
                  <a:cubicBezTo>
                    <a:pt x="1459" y="335"/>
                    <a:pt x="1125" y="1"/>
                    <a:pt x="730" y="1"/>
                  </a:cubicBezTo>
                  <a:cubicBezTo>
                    <a:pt x="335" y="1"/>
                    <a:pt x="0" y="335"/>
                    <a:pt x="0" y="730"/>
                  </a:cubicBezTo>
                  <a:cubicBezTo>
                    <a:pt x="0" y="1126"/>
                    <a:pt x="335" y="1430"/>
                    <a:pt x="730" y="1430"/>
                  </a:cubicBezTo>
                  <a:cubicBezTo>
                    <a:pt x="1125" y="1430"/>
                    <a:pt x="1459" y="1126"/>
                    <a:pt x="1459" y="730"/>
                  </a:cubicBezTo>
                  <a:close/>
                </a:path>
              </a:pathLst>
            </a:custGeom>
            <a:grpFill/>
            <a:ln w="9525" cap="flat" cmpd="sng">
              <a:solidFill>
                <a:schemeClr val="bg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483;p91">
              <a:extLst>
                <a:ext uri="{FF2B5EF4-FFF2-40B4-BE49-F238E27FC236}">
                  <a16:creationId xmlns:a16="http://schemas.microsoft.com/office/drawing/2014/main" id="{598CE577-26C2-305C-3C5E-DAC298F1C01A}"/>
                </a:ext>
              </a:extLst>
            </p:cNvPr>
            <p:cNvSpPr/>
            <p:nvPr/>
          </p:nvSpPr>
          <p:spPr>
            <a:xfrm>
              <a:off x="5539620" y="2101808"/>
              <a:ext cx="762186" cy="63"/>
            </a:xfrm>
            <a:custGeom>
              <a:avLst/>
              <a:gdLst/>
              <a:ahLst/>
              <a:cxnLst/>
              <a:rect l="l" t="t" r="r" b="b"/>
              <a:pathLst>
                <a:path w="12129" h="1" fill="none" extrusionOk="0">
                  <a:moveTo>
                    <a:pt x="1" y="0"/>
                  </a:moveTo>
                  <a:lnTo>
                    <a:pt x="12129" y="0"/>
                  </a:lnTo>
                </a:path>
              </a:pathLst>
            </a:custGeom>
            <a:grp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485;p91">
              <a:extLst>
                <a:ext uri="{FF2B5EF4-FFF2-40B4-BE49-F238E27FC236}">
                  <a16:creationId xmlns:a16="http://schemas.microsoft.com/office/drawing/2014/main" id="{3FEA2BCA-D0BA-D9C1-C1A4-10D1D029469A}"/>
                </a:ext>
              </a:extLst>
            </p:cNvPr>
            <p:cNvSpPr/>
            <p:nvPr/>
          </p:nvSpPr>
          <p:spPr>
            <a:xfrm>
              <a:off x="4596475" y="2052561"/>
              <a:ext cx="150125" cy="150105"/>
            </a:xfrm>
            <a:custGeom>
              <a:avLst/>
              <a:gdLst/>
              <a:ahLst/>
              <a:cxnLst/>
              <a:rect l="l" t="t" r="r" b="b"/>
              <a:pathLst>
                <a:path w="3891" h="3891" extrusionOk="0">
                  <a:moveTo>
                    <a:pt x="1946" y="0"/>
                  </a:moveTo>
                  <a:cubicBezTo>
                    <a:pt x="851" y="0"/>
                    <a:pt x="0" y="882"/>
                    <a:pt x="0" y="1945"/>
                  </a:cubicBezTo>
                  <a:cubicBezTo>
                    <a:pt x="0" y="3009"/>
                    <a:pt x="851" y="3891"/>
                    <a:pt x="1946" y="3891"/>
                  </a:cubicBezTo>
                  <a:cubicBezTo>
                    <a:pt x="3009" y="3891"/>
                    <a:pt x="3891" y="3009"/>
                    <a:pt x="3891" y="1945"/>
                  </a:cubicBezTo>
                  <a:cubicBezTo>
                    <a:pt x="3891" y="882"/>
                    <a:pt x="3009" y="0"/>
                    <a:pt x="1946" y="0"/>
                  </a:cubicBezTo>
                  <a:close/>
                </a:path>
              </a:pathLst>
            </a:custGeom>
            <a:solidFill>
              <a:schemeClr val="tx1"/>
            </a:solid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486;p91">
              <a:extLst>
                <a:ext uri="{FF2B5EF4-FFF2-40B4-BE49-F238E27FC236}">
                  <a16:creationId xmlns:a16="http://schemas.microsoft.com/office/drawing/2014/main" id="{9A2B56BF-8F5F-7AA2-1ADD-B43081A80DA7}"/>
                </a:ext>
              </a:extLst>
            </p:cNvPr>
            <p:cNvSpPr/>
            <p:nvPr/>
          </p:nvSpPr>
          <p:spPr>
            <a:xfrm>
              <a:off x="4596475" y="2446036"/>
              <a:ext cx="150125" cy="150105"/>
            </a:xfrm>
            <a:custGeom>
              <a:avLst/>
              <a:gdLst/>
              <a:ahLst/>
              <a:cxnLst/>
              <a:rect l="l" t="t" r="r" b="b"/>
              <a:pathLst>
                <a:path w="3891" h="3891" extrusionOk="0">
                  <a:moveTo>
                    <a:pt x="1946" y="0"/>
                  </a:moveTo>
                  <a:cubicBezTo>
                    <a:pt x="851" y="0"/>
                    <a:pt x="0" y="882"/>
                    <a:pt x="0" y="1945"/>
                  </a:cubicBezTo>
                  <a:cubicBezTo>
                    <a:pt x="0" y="3009"/>
                    <a:pt x="851" y="3891"/>
                    <a:pt x="1946" y="3891"/>
                  </a:cubicBezTo>
                  <a:cubicBezTo>
                    <a:pt x="3009" y="3891"/>
                    <a:pt x="3891" y="3009"/>
                    <a:pt x="3891" y="1945"/>
                  </a:cubicBezTo>
                  <a:cubicBezTo>
                    <a:pt x="3891" y="882"/>
                    <a:pt x="3009" y="0"/>
                    <a:pt x="1946" y="0"/>
                  </a:cubicBezTo>
                  <a:close/>
                </a:path>
              </a:pathLst>
            </a:custGeom>
            <a:solidFill>
              <a:schemeClr val="tx1"/>
            </a:solid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487;p91">
              <a:extLst>
                <a:ext uri="{FF2B5EF4-FFF2-40B4-BE49-F238E27FC236}">
                  <a16:creationId xmlns:a16="http://schemas.microsoft.com/office/drawing/2014/main" id="{BE09C71C-CE5E-EC29-C648-285439CDBABA}"/>
                </a:ext>
              </a:extLst>
            </p:cNvPr>
            <p:cNvSpPr/>
            <p:nvPr/>
          </p:nvSpPr>
          <p:spPr>
            <a:xfrm>
              <a:off x="4596475" y="2832836"/>
              <a:ext cx="150125" cy="150105"/>
            </a:xfrm>
            <a:custGeom>
              <a:avLst/>
              <a:gdLst/>
              <a:ahLst/>
              <a:cxnLst/>
              <a:rect l="l" t="t" r="r" b="b"/>
              <a:pathLst>
                <a:path w="3891" h="3891" extrusionOk="0">
                  <a:moveTo>
                    <a:pt x="1946" y="0"/>
                  </a:moveTo>
                  <a:cubicBezTo>
                    <a:pt x="851" y="0"/>
                    <a:pt x="0" y="882"/>
                    <a:pt x="0" y="1945"/>
                  </a:cubicBezTo>
                  <a:cubicBezTo>
                    <a:pt x="0" y="3009"/>
                    <a:pt x="851" y="3891"/>
                    <a:pt x="1946" y="3891"/>
                  </a:cubicBezTo>
                  <a:cubicBezTo>
                    <a:pt x="3009" y="3891"/>
                    <a:pt x="3891" y="3009"/>
                    <a:pt x="3891" y="1945"/>
                  </a:cubicBezTo>
                  <a:cubicBezTo>
                    <a:pt x="3891" y="882"/>
                    <a:pt x="3009" y="0"/>
                    <a:pt x="1946" y="0"/>
                  </a:cubicBezTo>
                  <a:close/>
                </a:path>
              </a:pathLst>
            </a:custGeom>
            <a:solidFill>
              <a:schemeClr val="tx1"/>
            </a:solid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488;p91">
              <a:extLst>
                <a:ext uri="{FF2B5EF4-FFF2-40B4-BE49-F238E27FC236}">
                  <a16:creationId xmlns:a16="http://schemas.microsoft.com/office/drawing/2014/main" id="{151F2511-CC8C-B1FB-D26D-5B278503E71A}"/>
                </a:ext>
              </a:extLst>
            </p:cNvPr>
            <p:cNvSpPr/>
            <p:nvPr/>
          </p:nvSpPr>
          <p:spPr>
            <a:xfrm>
              <a:off x="4596475" y="3219624"/>
              <a:ext cx="150125" cy="150105"/>
            </a:xfrm>
            <a:custGeom>
              <a:avLst/>
              <a:gdLst/>
              <a:ahLst/>
              <a:cxnLst/>
              <a:rect l="l" t="t" r="r" b="b"/>
              <a:pathLst>
                <a:path w="3891" h="3891" extrusionOk="0">
                  <a:moveTo>
                    <a:pt x="1946" y="0"/>
                  </a:moveTo>
                  <a:cubicBezTo>
                    <a:pt x="851" y="0"/>
                    <a:pt x="0" y="882"/>
                    <a:pt x="0" y="1945"/>
                  </a:cubicBezTo>
                  <a:cubicBezTo>
                    <a:pt x="0" y="3009"/>
                    <a:pt x="851" y="3891"/>
                    <a:pt x="1946" y="3891"/>
                  </a:cubicBezTo>
                  <a:cubicBezTo>
                    <a:pt x="3009" y="3891"/>
                    <a:pt x="3891" y="3009"/>
                    <a:pt x="3891" y="1945"/>
                  </a:cubicBezTo>
                  <a:cubicBezTo>
                    <a:pt x="3891" y="882"/>
                    <a:pt x="3009" y="0"/>
                    <a:pt x="1946" y="0"/>
                  </a:cubicBezTo>
                  <a:close/>
                </a:path>
              </a:pathLst>
            </a:custGeom>
            <a:solidFill>
              <a:schemeClr val="tx1"/>
            </a:solid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489;p91">
              <a:extLst>
                <a:ext uri="{FF2B5EF4-FFF2-40B4-BE49-F238E27FC236}">
                  <a16:creationId xmlns:a16="http://schemas.microsoft.com/office/drawing/2014/main" id="{D9F7F904-3B8D-C3C9-0D3E-15EB3342FCFD}"/>
                </a:ext>
              </a:extLst>
            </p:cNvPr>
            <p:cNvSpPr/>
            <p:nvPr/>
          </p:nvSpPr>
          <p:spPr>
            <a:xfrm>
              <a:off x="4596475" y="3606386"/>
              <a:ext cx="150125" cy="150105"/>
            </a:xfrm>
            <a:custGeom>
              <a:avLst/>
              <a:gdLst/>
              <a:ahLst/>
              <a:cxnLst/>
              <a:rect l="l" t="t" r="r" b="b"/>
              <a:pathLst>
                <a:path w="3891" h="3891" extrusionOk="0">
                  <a:moveTo>
                    <a:pt x="1946" y="0"/>
                  </a:moveTo>
                  <a:cubicBezTo>
                    <a:pt x="851" y="0"/>
                    <a:pt x="0" y="882"/>
                    <a:pt x="0" y="1945"/>
                  </a:cubicBezTo>
                  <a:cubicBezTo>
                    <a:pt x="0" y="3009"/>
                    <a:pt x="851" y="3891"/>
                    <a:pt x="1946" y="3891"/>
                  </a:cubicBezTo>
                  <a:cubicBezTo>
                    <a:pt x="3009" y="3891"/>
                    <a:pt x="3891" y="3009"/>
                    <a:pt x="3891" y="1945"/>
                  </a:cubicBezTo>
                  <a:cubicBezTo>
                    <a:pt x="3891" y="882"/>
                    <a:pt x="3009" y="0"/>
                    <a:pt x="1946" y="0"/>
                  </a:cubicBezTo>
                  <a:close/>
                </a:path>
              </a:pathLst>
            </a:custGeom>
            <a:solidFill>
              <a:schemeClr val="tx1"/>
            </a:solidFill>
            <a:ln w="9525" cap="flat" cmpd="sng">
              <a:solidFill>
                <a:schemeClr val="tx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0" name="Google Shape;1446;p91">
            <a:extLst>
              <a:ext uri="{FF2B5EF4-FFF2-40B4-BE49-F238E27FC236}">
                <a16:creationId xmlns:a16="http://schemas.microsoft.com/office/drawing/2014/main" id="{BF46D41D-A69C-29BE-3722-E85EC3EE9CC4}"/>
              </a:ext>
            </a:extLst>
          </p:cNvPr>
          <p:cNvSpPr txBox="1">
            <a:spLocks/>
          </p:cNvSpPr>
          <p:nvPr/>
        </p:nvSpPr>
        <p:spPr>
          <a:xfrm>
            <a:off x="-206851" y="1679072"/>
            <a:ext cx="5571361" cy="155382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3600"/>
              <a:buFont typeface="Montserrat"/>
              <a:buNone/>
              <a:defRPr sz="4500" b="1"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2"/>
              </a:buClr>
              <a:buSzPts val="3600"/>
              <a:buFont typeface="Montserrat Black"/>
              <a:buNone/>
              <a:defRPr sz="3600" b="0" i="0" u="none" strike="noStrike" cap="none">
                <a:solidFill>
                  <a:schemeClr val="lt2"/>
                </a:solidFill>
                <a:latin typeface="Montserrat Black"/>
                <a:ea typeface="Montserrat Black"/>
                <a:cs typeface="Montserrat Black"/>
                <a:sym typeface="Montserrat Black"/>
              </a:defRPr>
            </a:lvl2pPr>
            <a:lvl3pPr marR="0" lvl="2" algn="ctr" rtl="0">
              <a:lnSpc>
                <a:spcPct val="100000"/>
              </a:lnSpc>
              <a:spcBef>
                <a:spcPts val="0"/>
              </a:spcBef>
              <a:spcAft>
                <a:spcPts val="0"/>
              </a:spcAft>
              <a:buClr>
                <a:schemeClr val="lt2"/>
              </a:buClr>
              <a:buSzPts val="3600"/>
              <a:buFont typeface="Montserrat Black"/>
              <a:buNone/>
              <a:defRPr sz="3600" b="0" i="0" u="none" strike="noStrike" cap="none">
                <a:solidFill>
                  <a:schemeClr val="lt2"/>
                </a:solidFill>
                <a:latin typeface="Montserrat Black"/>
                <a:ea typeface="Montserrat Black"/>
                <a:cs typeface="Montserrat Black"/>
                <a:sym typeface="Montserrat Black"/>
              </a:defRPr>
            </a:lvl3pPr>
            <a:lvl4pPr marR="0" lvl="3" algn="ctr" rtl="0">
              <a:lnSpc>
                <a:spcPct val="100000"/>
              </a:lnSpc>
              <a:spcBef>
                <a:spcPts val="0"/>
              </a:spcBef>
              <a:spcAft>
                <a:spcPts val="0"/>
              </a:spcAft>
              <a:buClr>
                <a:schemeClr val="lt2"/>
              </a:buClr>
              <a:buSzPts val="3600"/>
              <a:buFont typeface="Montserrat Black"/>
              <a:buNone/>
              <a:defRPr sz="3600" b="0" i="0" u="none" strike="noStrike" cap="none">
                <a:solidFill>
                  <a:schemeClr val="lt2"/>
                </a:solidFill>
                <a:latin typeface="Montserrat Black"/>
                <a:ea typeface="Montserrat Black"/>
                <a:cs typeface="Montserrat Black"/>
                <a:sym typeface="Montserrat Black"/>
              </a:defRPr>
            </a:lvl4pPr>
            <a:lvl5pPr marR="0" lvl="4" algn="ctr" rtl="0">
              <a:lnSpc>
                <a:spcPct val="100000"/>
              </a:lnSpc>
              <a:spcBef>
                <a:spcPts val="0"/>
              </a:spcBef>
              <a:spcAft>
                <a:spcPts val="0"/>
              </a:spcAft>
              <a:buClr>
                <a:schemeClr val="lt2"/>
              </a:buClr>
              <a:buSzPts val="3600"/>
              <a:buFont typeface="Montserrat Black"/>
              <a:buNone/>
              <a:defRPr sz="3600" b="0" i="0" u="none" strike="noStrike" cap="none">
                <a:solidFill>
                  <a:schemeClr val="lt2"/>
                </a:solidFill>
                <a:latin typeface="Montserrat Black"/>
                <a:ea typeface="Montserrat Black"/>
                <a:cs typeface="Montserrat Black"/>
                <a:sym typeface="Montserrat Black"/>
              </a:defRPr>
            </a:lvl5pPr>
            <a:lvl6pPr marR="0" lvl="5" algn="ctr" rtl="0">
              <a:lnSpc>
                <a:spcPct val="100000"/>
              </a:lnSpc>
              <a:spcBef>
                <a:spcPts val="0"/>
              </a:spcBef>
              <a:spcAft>
                <a:spcPts val="0"/>
              </a:spcAft>
              <a:buClr>
                <a:schemeClr val="lt2"/>
              </a:buClr>
              <a:buSzPts val="3600"/>
              <a:buFont typeface="Montserrat Black"/>
              <a:buNone/>
              <a:defRPr sz="3600" b="0" i="0" u="none" strike="noStrike" cap="none">
                <a:solidFill>
                  <a:schemeClr val="lt2"/>
                </a:solidFill>
                <a:latin typeface="Montserrat Black"/>
                <a:ea typeface="Montserrat Black"/>
                <a:cs typeface="Montserrat Black"/>
                <a:sym typeface="Montserrat Black"/>
              </a:defRPr>
            </a:lvl6pPr>
            <a:lvl7pPr marR="0" lvl="6" algn="ctr" rtl="0">
              <a:lnSpc>
                <a:spcPct val="100000"/>
              </a:lnSpc>
              <a:spcBef>
                <a:spcPts val="0"/>
              </a:spcBef>
              <a:spcAft>
                <a:spcPts val="0"/>
              </a:spcAft>
              <a:buClr>
                <a:schemeClr val="lt2"/>
              </a:buClr>
              <a:buSzPts val="3600"/>
              <a:buFont typeface="Montserrat Black"/>
              <a:buNone/>
              <a:defRPr sz="3600" b="0" i="0" u="none" strike="noStrike" cap="none">
                <a:solidFill>
                  <a:schemeClr val="lt2"/>
                </a:solidFill>
                <a:latin typeface="Montserrat Black"/>
                <a:ea typeface="Montserrat Black"/>
                <a:cs typeface="Montserrat Black"/>
                <a:sym typeface="Montserrat Black"/>
              </a:defRPr>
            </a:lvl7pPr>
            <a:lvl8pPr marR="0" lvl="7" algn="ctr" rtl="0">
              <a:lnSpc>
                <a:spcPct val="100000"/>
              </a:lnSpc>
              <a:spcBef>
                <a:spcPts val="0"/>
              </a:spcBef>
              <a:spcAft>
                <a:spcPts val="0"/>
              </a:spcAft>
              <a:buClr>
                <a:schemeClr val="lt2"/>
              </a:buClr>
              <a:buSzPts val="3600"/>
              <a:buFont typeface="Montserrat Black"/>
              <a:buNone/>
              <a:defRPr sz="3600" b="0" i="0" u="none" strike="noStrike" cap="none">
                <a:solidFill>
                  <a:schemeClr val="lt2"/>
                </a:solidFill>
                <a:latin typeface="Montserrat Black"/>
                <a:ea typeface="Montserrat Black"/>
                <a:cs typeface="Montserrat Black"/>
                <a:sym typeface="Montserrat Black"/>
              </a:defRPr>
            </a:lvl8pPr>
            <a:lvl9pPr marR="0" lvl="8" algn="ctr" rtl="0">
              <a:lnSpc>
                <a:spcPct val="100000"/>
              </a:lnSpc>
              <a:spcBef>
                <a:spcPts val="0"/>
              </a:spcBef>
              <a:spcAft>
                <a:spcPts val="0"/>
              </a:spcAft>
              <a:buClr>
                <a:schemeClr val="lt2"/>
              </a:buClr>
              <a:buSzPts val="3600"/>
              <a:buFont typeface="Montserrat Black"/>
              <a:buNone/>
              <a:defRPr sz="3600" b="0" i="0" u="none" strike="noStrike" cap="none">
                <a:solidFill>
                  <a:schemeClr val="lt2"/>
                </a:solidFill>
                <a:latin typeface="Montserrat Black"/>
                <a:ea typeface="Montserrat Black"/>
                <a:cs typeface="Montserrat Black"/>
                <a:sym typeface="Montserrat Black"/>
              </a:defRPr>
            </a:lvl9pPr>
          </a:lstStyle>
          <a:p>
            <a:pPr>
              <a:lnSpc>
                <a:spcPts val="4000"/>
              </a:lnSpc>
            </a:pPr>
            <a:r>
              <a:rPr lang="vi-VN" sz="3000" dirty="0"/>
              <a:t>Kỹ năng sử </a:t>
            </a:r>
            <a:r>
              <a:rPr lang="vi-VN" sz="3000"/>
              <a:t>dụng </a:t>
            </a:r>
            <a:endParaRPr lang="en-US" sz="3000"/>
          </a:p>
          <a:p>
            <a:pPr>
              <a:lnSpc>
                <a:spcPts val="4000"/>
              </a:lnSpc>
            </a:pPr>
            <a:r>
              <a:rPr lang="vi-VN" sz="3000"/>
              <a:t>phần </a:t>
            </a:r>
            <a:r>
              <a:rPr lang="vi-VN" sz="3000" dirty="0"/>
              <a:t>mềm bảo </a:t>
            </a:r>
            <a:r>
              <a:rPr lang="vi-VN" sz="3000"/>
              <a:t>đảm </a:t>
            </a:r>
            <a:endParaRPr lang="en-US" sz="3000"/>
          </a:p>
          <a:p>
            <a:pPr>
              <a:lnSpc>
                <a:spcPts val="4000"/>
              </a:lnSpc>
            </a:pPr>
            <a:r>
              <a:rPr lang="vi-VN" sz="3000"/>
              <a:t>an </a:t>
            </a:r>
            <a:r>
              <a:rPr lang="vi-VN" sz="3000" dirty="0"/>
              <a:t>toàn thông tin </a:t>
            </a:r>
            <a:r>
              <a:rPr lang="vi-VN" sz="3000"/>
              <a:t>mạng </a:t>
            </a:r>
            <a:endParaRPr lang="en-US" sz="3000"/>
          </a:p>
          <a:p>
            <a:pPr>
              <a:lnSpc>
                <a:spcPts val="4000"/>
              </a:lnSpc>
            </a:pPr>
            <a:r>
              <a:rPr lang="vi-VN" sz="3000"/>
              <a:t>cơ </a:t>
            </a:r>
            <a:r>
              <a:rPr lang="vi-VN" sz="3000" dirty="0"/>
              <a:t>bản</a:t>
            </a:r>
          </a:p>
        </p:txBody>
      </p:sp>
      <p:pic>
        <p:nvPicPr>
          <p:cNvPr id="92" name="Picture 91" descr="Icon&#10;&#10;Description automatically generated">
            <a:extLst>
              <a:ext uri="{FF2B5EF4-FFF2-40B4-BE49-F238E27FC236}">
                <a16:creationId xmlns:a16="http://schemas.microsoft.com/office/drawing/2014/main" id="{FA966D89-713C-265C-83FF-5FA4278336F0}"/>
              </a:ext>
            </a:extLst>
          </p:cNvPr>
          <p:cNvPicPr>
            <a:picLocks noChangeAspect="1"/>
          </p:cNvPicPr>
          <p:nvPr/>
        </p:nvPicPr>
        <p:blipFill>
          <a:blip r:embed="rId2"/>
          <a:stretch>
            <a:fillRect/>
          </a:stretch>
        </p:blipFill>
        <p:spPr>
          <a:xfrm>
            <a:off x="6718321" y="2029795"/>
            <a:ext cx="952500" cy="952500"/>
          </a:xfrm>
          <a:prstGeom prst="rect">
            <a:avLst/>
          </a:prstGeom>
        </p:spPr>
      </p:pic>
      <p:pic>
        <p:nvPicPr>
          <p:cNvPr id="96" name="Picture 95" descr="Icon&#10;&#10;Description automatically generated">
            <a:extLst>
              <a:ext uri="{FF2B5EF4-FFF2-40B4-BE49-F238E27FC236}">
                <a16:creationId xmlns:a16="http://schemas.microsoft.com/office/drawing/2014/main" id="{02BF57AD-00DF-1128-42F2-FE945BC66349}"/>
              </a:ext>
            </a:extLst>
          </p:cNvPr>
          <p:cNvPicPr>
            <a:picLocks noChangeAspect="1"/>
          </p:cNvPicPr>
          <p:nvPr/>
        </p:nvPicPr>
        <p:blipFill>
          <a:blip r:embed="rId3"/>
          <a:stretch>
            <a:fillRect/>
          </a:stretch>
        </p:blipFill>
        <p:spPr>
          <a:xfrm>
            <a:off x="6536172" y="2430912"/>
            <a:ext cx="754269" cy="754269"/>
          </a:xfrm>
          <a:prstGeom prst="rect">
            <a:avLst/>
          </a:prstGeom>
        </p:spPr>
      </p:pic>
      <p:sp>
        <p:nvSpPr>
          <p:cNvPr id="91" name="Slide Number Placeholder 3">
            <a:extLst>
              <a:ext uri="{FF2B5EF4-FFF2-40B4-BE49-F238E27FC236}">
                <a16:creationId xmlns:a16="http://schemas.microsoft.com/office/drawing/2014/main" id="{EC0A5BE0-AC85-7241-97B0-631E1F29B943}"/>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61</a:t>
            </a:fld>
            <a:endParaRPr lang="x-none" sz="1000">
              <a:solidFill>
                <a:schemeClr val="tx1">
                  <a:lumMod val="50000"/>
                </a:schemeClr>
              </a:solidFill>
            </a:endParaRPr>
          </a:p>
        </p:txBody>
      </p:sp>
      <p:sp>
        <p:nvSpPr>
          <p:cNvPr id="93" name="Google Shape;941;g11e46ec54ed_1_3016">
            <a:extLst>
              <a:ext uri="{FF2B5EF4-FFF2-40B4-BE49-F238E27FC236}">
                <a16:creationId xmlns:a16="http://schemas.microsoft.com/office/drawing/2014/main" id="{42E39C3C-1493-4E25-0434-4EFAA638504B}"/>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2769361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B68F72A4-B5E6-5E3A-2B7C-AA26016157C2}"/>
              </a:ext>
            </a:extLst>
          </p:cNvPr>
          <p:cNvCxnSpPr>
            <a:cxnSpLocks/>
          </p:cNvCxnSpPr>
          <p:nvPr/>
        </p:nvCxnSpPr>
        <p:spPr>
          <a:xfrm flipH="1">
            <a:off x="327660" y="-68580"/>
            <a:ext cx="3563696" cy="2049780"/>
          </a:xfrm>
          <a:prstGeom prst="line">
            <a:avLst/>
          </a:prstGeom>
          <a:ln w="76200">
            <a:solidFill>
              <a:srgbClr val="ECEDED"/>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5E9787C-2C9F-0244-09FB-58A2518C47E6}"/>
              </a:ext>
            </a:extLst>
          </p:cNvPr>
          <p:cNvCxnSpPr/>
          <p:nvPr/>
        </p:nvCxnSpPr>
        <p:spPr>
          <a:xfrm>
            <a:off x="2911241" y="0"/>
            <a:ext cx="0" cy="51435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5E65DD9-74C0-0492-24A9-F8145C6F3705}"/>
              </a:ext>
            </a:extLst>
          </p:cNvPr>
          <p:cNvCxnSpPr>
            <a:cxnSpLocks/>
          </p:cNvCxnSpPr>
          <p:nvPr/>
        </p:nvCxnSpPr>
        <p:spPr>
          <a:xfrm flipH="1">
            <a:off x="198120" y="-68580"/>
            <a:ext cx="3467100" cy="1981200"/>
          </a:xfrm>
          <a:prstGeom prst="line">
            <a:avLst/>
          </a:prstGeom>
          <a:ln w="76200">
            <a:solidFill>
              <a:srgbClr val="ECEDED"/>
            </a:solidFill>
          </a:ln>
        </p:spPr>
        <p:style>
          <a:lnRef idx="1">
            <a:schemeClr val="accent1"/>
          </a:lnRef>
          <a:fillRef idx="0">
            <a:schemeClr val="accent1"/>
          </a:fillRef>
          <a:effectRef idx="0">
            <a:schemeClr val="accent1"/>
          </a:effectRef>
          <a:fontRef idx="minor">
            <a:schemeClr val="tx1"/>
          </a:fontRef>
        </p:style>
      </p:cxnSp>
      <p:pic>
        <p:nvPicPr>
          <p:cNvPr id="2" name="Picture 1" descr="A picture containing logo&#10;&#10;Description automatically generated">
            <a:extLst>
              <a:ext uri="{FF2B5EF4-FFF2-40B4-BE49-F238E27FC236}">
                <a16:creationId xmlns:a16="http://schemas.microsoft.com/office/drawing/2014/main" id="{F7AF4A5E-3AF1-7F94-058B-F1BB836769D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301" b="5365"/>
          <a:stretch/>
        </p:blipFill>
        <p:spPr bwMode="auto">
          <a:xfrm>
            <a:off x="0" y="0"/>
            <a:ext cx="2834640" cy="5143500"/>
          </a:xfrm>
          <a:prstGeom prst="rect">
            <a:avLst/>
          </a:prstGeom>
          <a:noFill/>
          <a:ln>
            <a:noFill/>
          </a:ln>
        </p:spPr>
      </p:pic>
      <p:cxnSp>
        <p:nvCxnSpPr>
          <p:cNvPr id="5" name="Straight Connector 4">
            <a:extLst>
              <a:ext uri="{FF2B5EF4-FFF2-40B4-BE49-F238E27FC236}">
                <a16:creationId xmlns:a16="http://schemas.microsoft.com/office/drawing/2014/main" id="{21508369-D261-511B-B3E8-A082D3A6A77F}"/>
              </a:ext>
            </a:extLst>
          </p:cNvPr>
          <p:cNvCxnSpPr>
            <a:cxnSpLocks/>
          </p:cNvCxnSpPr>
          <p:nvPr/>
        </p:nvCxnSpPr>
        <p:spPr>
          <a:xfrm>
            <a:off x="2834640" y="-68580"/>
            <a:ext cx="0" cy="5212080"/>
          </a:xfrm>
          <a:prstGeom prst="line">
            <a:avLst/>
          </a:prstGeom>
          <a:ln w="76200">
            <a:solidFill>
              <a:srgbClr val="ECEDED"/>
            </a:solidFill>
          </a:ln>
        </p:spPr>
        <p:style>
          <a:lnRef idx="1">
            <a:schemeClr val="accent1"/>
          </a:lnRef>
          <a:fillRef idx="0">
            <a:schemeClr val="accent1"/>
          </a:fillRef>
          <a:effectRef idx="0">
            <a:schemeClr val="accent1"/>
          </a:effectRef>
          <a:fontRef idx="minor">
            <a:schemeClr val="tx1"/>
          </a:fontRef>
        </p:style>
      </p:cxnSp>
      <p:sp>
        <p:nvSpPr>
          <p:cNvPr id="18" name="Title 1">
            <a:extLst>
              <a:ext uri="{FF2B5EF4-FFF2-40B4-BE49-F238E27FC236}">
                <a16:creationId xmlns:a16="http://schemas.microsoft.com/office/drawing/2014/main" id="{CB83B5B2-046B-2D40-4C75-6EE8214528D0}"/>
              </a:ext>
            </a:extLst>
          </p:cNvPr>
          <p:cNvSpPr txBox="1">
            <a:spLocks/>
          </p:cNvSpPr>
          <p:nvPr/>
        </p:nvSpPr>
        <p:spPr>
          <a:xfrm>
            <a:off x="3096073" y="559020"/>
            <a:ext cx="3934155"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800" b="1" dirty="0" err="1">
                <a:latin typeface="Montserrat" panose="00000500000000000000" pitchFamily="2" charset="0"/>
              </a:rPr>
              <a:t>Ứng</a:t>
            </a:r>
            <a:r>
              <a:rPr lang="en-US" sz="2800" b="1" dirty="0">
                <a:latin typeface="Montserrat" panose="00000500000000000000" pitchFamily="2" charset="0"/>
              </a:rPr>
              <a:t> </a:t>
            </a:r>
            <a:r>
              <a:rPr lang="en-US" sz="2800" b="1" dirty="0" err="1">
                <a:latin typeface="Montserrat" panose="00000500000000000000" pitchFamily="2" charset="0"/>
              </a:rPr>
              <a:t>dụng</a:t>
            </a:r>
            <a:r>
              <a:rPr lang="en-US" sz="2800" b="1" dirty="0">
                <a:latin typeface="Montserrat" panose="00000500000000000000" pitchFamily="2" charset="0"/>
              </a:rPr>
              <a:t> </a:t>
            </a:r>
            <a:r>
              <a:rPr lang="vi-VN" sz="2800" b="1" dirty="0">
                <a:latin typeface="Montserrat" panose="00000500000000000000" pitchFamily="2" charset="0"/>
              </a:rPr>
              <a:t>C</a:t>
            </a:r>
            <a:r>
              <a:rPr lang="vi-VN" sz="2800" b="1" dirty="0">
                <a:solidFill>
                  <a:srgbClr val="07B3FE"/>
                </a:solidFill>
                <a:latin typeface="Montserrat" panose="00000500000000000000" pitchFamily="2" charset="0"/>
              </a:rPr>
              <a:t>-</a:t>
            </a:r>
            <a:r>
              <a:rPr lang="en-US" sz="2800" b="1" dirty="0">
                <a:latin typeface="Montserrat" panose="00000500000000000000" pitchFamily="2" charset="0"/>
              </a:rPr>
              <a:t>m</a:t>
            </a:r>
            <a:r>
              <a:rPr lang="vi-VN" sz="2800" b="1" dirty="0">
                <a:solidFill>
                  <a:srgbClr val="07B3FE"/>
                </a:solidFill>
                <a:latin typeface="Montserrat" panose="00000500000000000000" pitchFamily="2" charset="0"/>
              </a:rPr>
              <a:t>S</a:t>
            </a:r>
            <a:r>
              <a:rPr lang="en-US" sz="2800" b="1" dirty="0" err="1">
                <a:solidFill>
                  <a:srgbClr val="07B3FE"/>
                </a:solidFill>
                <a:latin typeface="Montserrat" panose="00000500000000000000" pitchFamily="2" charset="0"/>
              </a:rPr>
              <a:t>afe</a:t>
            </a:r>
            <a:endParaRPr lang="en-US" sz="2800" b="1" dirty="0">
              <a:latin typeface="Montserrat" panose="00000500000000000000" pitchFamily="2" charset="0"/>
            </a:endParaRPr>
          </a:p>
        </p:txBody>
      </p:sp>
      <p:sp>
        <p:nvSpPr>
          <p:cNvPr id="21" name="TextBox 20">
            <a:extLst>
              <a:ext uri="{FF2B5EF4-FFF2-40B4-BE49-F238E27FC236}">
                <a16:creationId xmlns:a16="http://schemas.microsoft.com/office/drawing/2014/main" id="{F6D9194C-6A6F-D1F8-D528-3DFFF93B8BDA}"/>
              </a:ext>
            </a:extLst>
          </p:cNvPr>
          <p:cNvSpPr txBox="1"/>
          <p:nvPr/>
        </p:nvSpPr>
        <p:spPr>
          <a:xfrm>
            <a:off x="3032760" y="1448961"/>
            <a:ext cx="5367281" cy="707886"/>
          </a:xfrm>
          <a:prstGeom prst="rect">
            <a:avLst/>
          </a:prstGeom>
          <a:noFill/>
        </p:spPr>
        <p:txBody>
          <a:bodyPr wrap="square">
            <a:spAutoFit/>
          </a:bodyPr>
          <a:lstStyle/>
          <a:p>
            <a:r>
              <a:rPr lang="en-US" sz="2000" dirty="0" err="1">
                <a:latin typeface="Montserrat" panose="00000500000000000000" pitchFamily="2" charset="0"/>
              </a:rPr>
              <a:t>Là</a:t>
            </a:r>
            <a:r>
              <a:rPr lang="en-US" sz="2000" dirty="0">
                <a:latin typeface="Montserrat" panose="00000500000000000000" pitchFamily="2" charset="0"/>
              </a:rPr>
              <a:t> ứ</a:t>
            </a:r>
            <a:r>
              <a:rPr lang="vi-VN" sz="2000" dirty="0">
                <a:latin typeface="Montserrat" panose="00000500000000000000" pitchFamily="2" charset="0"/>
              </a:rPr>
              <a:t>ng dụng bảo vệ người dùng thiết bị di động trước nguy cơ tấn công mạng</a:t>
            </a:r>
            <a:endParaRPr lang="en-US" sz="2000" dirty="0"/>
          </a:p>
        </p:txBody>
      </p:sp>
      <p:sp>
        <p:nvSpPr>
          <p:cNvPr id="22" name="TextBox 21">
            <a:extLst>
              <a:ext uri="{FF2B5EF4-FFF2-40B4-BE49-F238E27FC236}">
                <a16:creationId xmlns:a16="http://schemas.microsoft.com/office/drawing/2014/main" id="{76663787-E2E0-3983-A02F-86AD570FF35F}"/>
              </a:ext>
            </a:extLst>
          </p:cNvPr>
          <p:cNvSpPr txBox="1"/>
          <p:nvPr/>
        </p:nvSpPr>
        <p:spPr>
          <a:xfrm>
            <a:off x="3032760" y="2443136"/>
            <a:ext cx="6056237" cy="1631216"/>
          </a:xfrm>
          <a:prstGeom prst="rect">
            <a:avLst/>
          </a:prstGeom>
          <a:noFill/>
        </p:spPr>
        <p:txBody>
          <a:bodyPr wrap="square">
            <a:spAutoFit/>
          </a:bodyPr>
          <a:lstStyle/>
          <a:p>
            <a:r>
              <a:rPr lang="en-US" sz="2000" dirty="0" err="1">
                <a:latin typeface="Montserrat" panose="00000500000000000000" pitchFamily="2" charset="0"/>
              </a:rPr>
              <a:t>Là</a:t>
            </a:r>
            <a:r>
              <a:rPr lang="en-US" sz="2000" dirty="0">
                <a:latin typeface="Montserrat" panose="00000500000000000000" pitchFamily="2" charset="0"/>
              </a:rPr>
              <a:t> </a:t>
            </a:r>
            <a:r>
              <a:rPr lang="vi-VN" sz="2000" dirty="0">
                <a:latin typeface="Montserrat" panose="00000500000000000000" pitchFamily="2" charset="0"/>
              </a:rPr>
              <a:t>sản phẩm sáng tạo</a:t>
            </a:r>
            <a:r>
              <a:rPr lang="en-US" sz="2000" dirty="0">
                <a:latin typeface="Montserrat" panose="00000500000000000000" pitchFamily="2" charset="0"/>
              </a:rPr>
              <a:t> </a:t>
            </a:r>
            <a:r>
              <a:rPr lang="en-US" sz="2000" dirty="0" err="1">
                <a:latin typeface="Montserrat" panose="00000500000000000000" pitchFamily="2" charset="0"/>
              </a:rPr>
              <a:t>được</a:t>
            </a:r>
            <a:r>
              <a:rPr lang="en-US" sz="2000" dirty="0">
                <a:latin typeface="Montserrat" panose="00000500000000000000" pitchFamily="2" charset="0"/>
              </a:rPr>
              <a:t> </a:t>
            </a:r>
            <a:r>
              <a:rPr lang="en-US" sz="2000" dirty="0" err="1">
                <a:latin typeface="Montserrat" panose="00000500000000000000" pitchFamily="2" charset="0"/>
              </a:rPr>
              <a:t>thiết</a:t>
            </a:r>
            <a:r>
              <a:rPr lang="en-US" sz="2000" dirty="0">
                <a:latin typeface="Montserrat" panose="00000500000000000000" pitchFamily="2" charset="0"/>
              </a:rPr>
              <a:t> </a:t>
            </a:r>
            <a:r>
              <a:rPr lang="en-US" sz="2000" dirty="0" err="1">
                <a:latin typeface="Montserrat" panose="00000500000000000000" pitchFamily="2" charset="0"/>
              </a:rPr>
              <a:t>kế</a:t>
            </a:r>
            <a:r>
              <a:rPr lang="en-US" sz="2000" dirty="0">
                <a:latin typeface="Montserrat" panose="00000500000000000000" pitchFamily="2" charset="0"/>
              </a:rPr>
              <a:t> </a:t>
            </a:r>
            <a:r>
              <a:rPr lang="vi-VN" sz="2000" dirty="0">
                <a:latin typeface="Montserrat" panose="00000500000000000000" pitchFamily="2" charset="0"/>
              </a:rPr>
              <a:t>bởi </a:t>
            </a:r>
            <a:r>
              <a:rPr lang="en-US" sz="2000" dirty="0">
                <a:latin typeface="Montserrat" panose="00000500000000000000" pitchFamily="2" charset="0"/>
              </a:rPr>
              <a:t> </a:t>
            </a:r>
            <a:r>
              <a:rPr lang="vi-VN" sz="2000" dirty="0">
                <a:latin typeface="Montserrat" panose="00000500000000000000" pitchFamily="2" charset="0"/>
              </a:rPr>
              <a:t>người Việt, được chủ động sản xuất tại </a:t>
            </a:r>
            <a:r>
              <a:rPr lang="en-US" sz="2000" dirty="0">
                <a:latin typeface="Montserrat" panose="00000500000000000000" pitchFamily="2" charset="0"/>
              </a:rPr>
              <a:t>       </a:t>
            </a:r>
            <a:r>
              <a:rPr lang="vi-VN" sz="2000" dirty="0">
                <a:latin typeface="Montserrat" panose="00000500000000000000" pitchFamily="2" charset="0"/>
              </a:rPr>
              <a:t>Việt Nam nhằm </a:t>
            </a:r>
            <a:r>
              <a:rPr lang="vi-VN" sz="2000" b="1" dirty="0">
                <a:latin typeface="Montserrat" panose="00000500000000000000" pitchFamily="2" charset="0"/>
              </a:rPr>
              <a:t>bảo vệ người dùng Việt </a:t>
            </a:r>
            <a:r>
              <a:rPr lang="vi-VN" sz="2000" dirty="0">
                <a:latin typeface="Montserrat" panose="00000500000000000000" pitchFamily="2" charset="0"/>
              </a:rPr>
              <a:t>trước các nguy cơ xấu trên </a:t>
            </a:r>
            <a:r>
              <a:rPr lang="en-US" sz="2000" dirty="0">
                <a:latin typeface="Montserrat" panose="00000500000000000000" pitchFamily="2" charset="0"/>
              </a:rPr>
              <a:t>                              </a:t>
            </a:r>
            <a:r>
              <a:rPr lang="vi-VN" sz="2000" dirty="0">
                <a:latin typeface="Montserrat" panose="00000500000000000000" pitchFamily="2" charset="0"/>
              </a:rPr>
              <a:t>môi </a:t>
            </a:r>
            <a:r>
              <a:rPr lang="vi-VN" sz="2000">
                <a:latin typeface="Montserrat" panose="00000500000000000000" pitchFamily="2" charset="0"/>
              </a:rPr>
              <a:t>trường </a:t>
            </a:r>
            <a:r>
              <a:rPr lang="en-US" sz="2000">
                <a:latin typeface="Montserrat" panose="00000500000000000000" pitchFamily="2" charset="0"/>
              </a:rPr>
              <a:t>I</a:t>
            </a:r>
            <a:r>
              <a:rPr lang="vi-VN" sz="2000">
                <a:latin typeface="Montserrat" panose="00000500000000000000" pitchFamily="2" charset="0"/>
              </a:rPr>
              <a:t>nternet</a:t>
            </a:r>
            <a:r>
              <a:rPr lang="vi-VN" sz="2000" dirty="0">
                <a:latin typeface="Montserrat" panose="00000500000000000000" pitchFamily="2" charset="0"/>
              </a:rPr>
              <a:t>.</a:t>
            </a:r>
            <a:endParaRPr lang="en-US" sz="2000" dirty="0"/>
          </a:p>
        </p:txBody>
      </p:sp>
      <p:sp>
        <p:nvSpPr>
          <p:cNvPr id="10" name="Slide Number Placeholder 3">
            <a:extLst>
              <a:ext uri="{FF2B5EF4-FFF2-40B4-BE49-F238E27FC236}">
                <a16:creationId xmlns:a16="http://schemas.microsoft.com/office/drawing/2014/main" id="{DABA00EC-89D0-3DC9-2145-8D10D03CA3F8}"/>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62</a:t>
            </a:fld>
            <a:endParaRPr lang="x-none" sz="1000">
              <a:solidFill>
                <a:schemeClr val="tx1">
                  <a:lumMod val="50000"/>
                </a:schemeClr>
              </a:solidFill>
            </a:endParaRPr>
          </a:p>
        </p:txBody>
      </p:sp>
      <p:sp>
        <p:nvSpPr>
          <p:cNvPr id="11" name="Google Shape;941;g11e46ec54ed_1_3016">
            <a:extLst>
              <a:ext uri="{FF2B5EF4-FFF2-40B4-BE49-F238E27FC236}">
                <a16:creationId xmlns:a16="http://schemas.microsoft.com/office/drawing/2014/main" id="{D040798F-D9FA-C737-FCAD-1C6F86970A13}"/>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118599745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B68F72A4-B5E6-5E3A-2B7C-AA26016157C2}"/>
              </a:ext>
            </a:extLst>
          </p:cNvPr>
          <p:cNvCxnSpPr>
            <a:cxnSpLocks/>
          </p:cNvCxnSpPr>
          <p:nvPr/>
        </p:nvCxnSpPr>
        <p:spPr>
          <a:xfrm flipH="1">
            <a:off x="327660" y="-68580"/>
            <a:ext cx="3563696" cy="2049780"/>
          </a:xfrm>
          <a:prstGeom prst="line">
            <a:avLst/>
          </a:prstGeom>
          <a:ln w="76200">
            <a:solidFill>
              <a:srgbClr val="ECEDED"/>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5E9787C-2C9F-0244-09FB-58A2518C47E6}"/>
              </a:ext>
            </a:extLst>
          </p:cNvPr>
          <p:cNvCxnSpPr/>
          <p:nvPr/>
        </p:nvCxnSpPr>
        <p:spPr>
          <a:xfrm>
            <a:off x="2911241" y="0"/>
            <a:ext cx="0" cy="51435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5E65DD9-74C0-0492-24A9-F8145C6F3705}"/>
              </a:ext>
            </a:extLst>
          </p:cNvPr>
          <p:cNvCxnSpPr>
            <a:cxnSpLocks/>
          </p:cNvCxnSpPr>
          <p:nvPr/>
        </p:nvCxnSpPr>
        <p:spPr>
          <a:xfrm flipH="1">
            <a:off x="198120" y="-68580"/>
            <a:ext cx="3467100" cy="1981200"/>
          </a:xfrm>
          <a:prstGeom prst="line">
            <a:avLst/>
          </a:prstGeom>
          <a:ln w="76200">
            <a:solidFill>
              <a:srgbClr val="ECEDED"/>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1508369-D261-511B-B3E8-A082D3A6A77F}"/>
              </a:ext>
            </a:extLst>
          </p:cNvPr>
          <p:cNvCxnSpPr>
            <a:cxnSpLocks/>
          </p:cNvCxnSpPr>
          <p:nvPr/>
        </p:nvCxnSpPr>
        <p:spPr>
          <a:xfrm>
            <a:off x="2834640" y="-68580"/>
            <a:ext cx="0" cy="5212080"/>
          </a:xfrm>
          <a:prstGeom prst="line">
            <a:avLst/>
          </a:prstGeom>
          <a:ln w="76200">
            <a:solidFill>
              <a:srgbClr val="ECEDED"/>
            </a:solidFill>
          </a:ln>
        </p:spPr>
        <p:style>
          <a:lnRef idx="1">
            <a:schemeClr val="accent1"/>
          </a:lnRef>
          <a:fillRef idx="0">
            <a:schemeClr val="accent1"/>
          </a:fillRef>
          <a:effectRef idx="0">
            <a:schemeClr val="accent1"/>
          </a:effectRef>
          <a:fontRef idx="minor">
            <a:schemeClr val="tx1"/>
          </a:fontRef>
        </p:style>
      </p:cxnSp>
      <p:sp>
        <p:nvSpPr>
          <p:cNvPr id="18" name="Title 1">
            <a:extLst>
              <a:ext uri="{FF2B5EF4-FFF2-40B4-BE49-F238E27FC236}">
                <a16:creationId xmlns:a16="http://schemas.microsoft.com/office/drawing/2014/main" id="{CB83B5B2-046B-2D40-4C75-6EE8214528D0}"/>
              </a:ext>
            </a:extLst>
          </p:cNvPr>
          <p:cNvSpPr txBox="1">
            <a:spLocks/>
          </p:cNvSpPr>
          <p:nvPr/>
        </p:nvSpPr>
        <p:spPr>
          <a:xfrm>
            <a:off x="3001363" y="449017"/>
            <a:ext cx="3934155"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000" b="1" dirty="0" err="1">
                <a:latin typeface="Montserrat" panose="00000500000000000000" pitchFamily="2" charset="0"/>
              </a:rPr>
              <a:t>Lợi</a:t>
            </a:r>
            <a:r>
              <a:rPr lang="en-US" sz="2000" b="1" dirty="0">
                <a:latin typeface="Montserrat" panose="00000500000000000000" pitchFamily="2" charset="0"/>
              </a:rPr>
              <a:t> </a:t>
            </a:r>
            <a:r>
              <a:rPr lang="en-US" sz="2000" b="1" dirty="0" err="1">
                <a:latin typeface="Montserrat" panose="00000500000000000000" pitchFamily="2" charset="0"/>
              </a:rPr>
              <a:t>ích</a:t>
            </a:r>
            <a:r>
              <a:rPr lang="en-US" sz="2000" b="1" dirty="0">
                <a:latin typeface="Montserrat" panose="00000500000000000000" pitchFamily="2" charset="0"/>
              </a:rPr>
              <a:t> </a:t>
            </a:r>
            <a:r>
              <a:rPr lang="vi-VN" sz="2800" b="1" dirty="0">
                <a:latin typeface="Montserrat" panose="00000500000000000000" pitchFamily="2" charset="0"/>
              </a:rPr>
              <a:t>C</a:t>
            </a:r>
            <a:r>
              <a:rPr lang="vi-VN" sz="2800" b="1" dirty="0">
                <a:solidFill>
                  <a:srgbClr val="07B3FE"/>
                </a:solidFill>
                <a:latin typeface="Montserrat" panose="00000500000000000000" pitchFamily="2" charset="0"/>
              </a:rPr>
              <a:t>-</a:t>
            </a:r>
            <a:r>
              <a:rPr lang="en-US" sz="2800" b="1" dirty="0">
                <a:latin typeface="Montserrat" panose="00000500000000000000" pitchFamily="2" charset="0"/>
              </a:rPr>
              <a:t>m</a:t>
            </a:r>
            <a:r>
              <a:rPr lang="vi-VN" sz="2800" b="1" dirty="0">
                <a:solidFill>
                  <a:srgbClr val="07B3FE"/>
                </a:solidFill>
                <a:latin typeface="Montserrat" panose="00000500000000000000" pitchFamily="2" charset="0"/>
              </a:rPr>
              <a:t>S</a:t>
            </a:r>
            <a:r>
              <a:rPr lang="en-US" sz="2800" b="1" dirty="0" err="1">
                <a:solidFill>
                  <a:srgbClr val="07B3FE"/>
                </a:solidFill>
                <a:latin typeface="Montserrat" panose="00000500000000000000" pitchFamily="2" charset="0"/>
              </a:rPr>
              <a:t>afe</a:t>
            </a:r>
            <a:endParaRPr lang="en-US" sz="2800" b="1" dirty="0">
              <a:latin typeface="Montserrat" panose="00000500000000000000" pitchFamily="2" charset="0"/>
            </a:endParaRPr>
          </a:p>
        </p:txBody>
      </p:sp>
      <p:sp>
        <p:nvSpPr>
          <p:cNvPr id="21" name="TextBox 20">
            <a:extLst>
              <a:ext uri="{FF2B5EF4-FFF2-40B4-BE49-F238E27FC236}">
                <a16:creationId xmlns:a16="http://schemas.microsoft.com/office/drawing/2014/main" id="{F6D9194C-6A6F-D1F8-D528-3DFFF93B8BDA}"/>
              </a:ext>
            </a:extLst>
          </p:cNvPr>
          <p:cNvSpPr txBox="1"/>
          <p:nvPr/>
        </p:nvSpPr>
        <p:spPr>
          <a:xfrm>
            <a:off x="2988071" y="965229"/>
            <a:ext cx="4206356" cy="338554"/>
          </a:xfrm>
          <a:prstGeom prst="rect">
            <a:avLst/>
          </a:prstGeom>
          <a:noFill/>
        </p:spPr>
        <p:txBody>
          <a:bodyPr wrap="square">
            <a:spAutoFit/>
          </a:bodyPr>
          <a:lstStyle/>
          <a:p>
            <a:r>
              <a:rPr lang="en-US" sz="1600" dirty="0">
                <a:latin typeface="Montserrat" panose="00000500000000000000" pitchFamily="2" charset="0"/>
              </a:rPr>
              <a:t>+ </a:t>
            </a:r>
            <a:r>
              <a:rPr lang="en-US" sz="1600" dirty="0" err="1">
                <a:latin typeface="Montserrat" panose="00000500000000000000" pitchFamily="2" charset="0"/>
              </a:rPr>
              <a:t>Được</a:t>
            </a:r>
            <a:r>
              <a:rPr lang="en-US" sz="1600" dirty="0">
                <a:latin typeface="Montserrat" panose="00000500000000000000" pitchFamily="2" charset="0"/>
              </a:rPr>
              <a:t> </a:t>
            </a:r>
            <a:r>
              <a:rPr lang="en-US" sz="1600" dirty="0" err="1">
                <a:latin typeface="Montserrat" panose="00000500000000000000" pitchFamily="2" charset="0"/>
              </a:rPr>
              <a:t>đưa</a:t>
            </a:r>
            <a:r>
              <a:rPr lang="en-US" sz="1600" dirty="0">
                <a:latin typeface="Montserrat" panose="00000500000000000000" pitchFamily="2" charset="0"/>
              </a:rPr>
              <a:t> </a:t>
            </a:r>
            <a:r>
              <a:rPr lang="en-US" sz="1600" dirty="0" err="1">
                <a:latin typeface="Montserrat" panose="00000500000000000000" pitchFamily="2" charset="0"/>
              </a:rPr>
              <a:t>ra</a:t>
            </a:r>
            <a:r>
              <a:rPr lang="en-US" sz="1600" dirty="0">
                <a:latin typeface="Montserrat" panose="00000500000000000000" pitchFamily="2" charset="0"/>
              </a:rPr>
              <a:t> </a:t>
            </a:r>
            <a:r>
              <a:rPr lang="en-US" sz="1600" dirty="0" err="1">
                <a:latin typeface="Montserrat" panose="00000500000000000000" pitchFamily="2" charset="0"/>
              </a:rPr>
              <a:t>cảnh</a:t>
            </a:r>
            <a:r>
              <a:rPr lang="en-US" sz="1600" dirty="0">
                <a:latin typeface="Montserrat" panose="00000500000000000000" pitchFamily="2" charset="0"/>
              </a:rPr>
              <a:t> </a:t>
            </a:r>
            <a:r>
              <a:rPr lang="en-US" sz="1600" dirty="0" err="1">
                <a:latin typeface="Montserrat" panose="00000500000000000000" pitchFamily="2" charset="0"/>
              </a:rPr>
              <a:t>báo</a:t>
            </a:r>
            <a:r>
              <a:rPr lang="en-US" sz="1600" dirty="0">
                <a:latin typeface="Montserrat" panose="00000500000000000000" pitchFamily="2" charset="0"/>
              </a:rPr>
              <a:t> </a:t>
            </a:r>
            <a:r>
              <a:rPr lang="en-US" sz="1600" dirty="0" err="1">
                <a:latin typeface="Montserrat" panose="00000500000000000000" pitchFamily="2" charset="0"/>
              </a:rPr>
              <a:t>sớm</a:t>
            </a:r>
            <a:r>
              <a:rPr lang="en-US" sz="1600" dirty="0">
                <a:latin typeface="Montserrat" panose="00000500000000000000" pitchFamily="2" charset="0"/>
              </a:rPr>
              <a:t> </a:t>
            </a:r>
            <a:r>
              <a:rPr lang="en-US" sz="1600" dirty="0" err="1">
                <a:latin typeface="Montserrat" panose="00000500000000000000" pitchFamily="2" charset="0"/>
              </a:rPr>
              <a:t>về</a:t>
            </a:r>
            <a:r>
              <a:rPr lang="en-US" sz="1600" dirty="0">
                <a:latin typeface="Montserrat" panose="00000500000000000000" pitchFamily="2" charset="0"/>
              </a:rPr>
              <a:t> virus.</a:t>
            </a:r>
            <a:endParaRPr lang="en-US" sz="1600" dirty="0"/>
          </a:p>
        </p:txBody>
      </p:sp>
      <p:pic>
        <p:nvPicPr>
          <p:cNvPr id="10" name="Picture 9" descr="Graphical user interface, application&#10;&#10;Description automatically generated">
            <a:extLst>
              <a:ext uri="{FF2B5EF4-FFF2-40B4-BE49-F238E27FC236}">
                <a16:creationId xmlns:a16="http://schemas.microsoft.com/office/drawing/2014/main" id="{B3945F4F-758C-5C2D-E5A0-77CA114FB7B3}"/>
              </a:ext>
            </a:extLst>
          </p:cNvPr>
          <p:cNvPicPr>
            <a:picLocks noChangeAspect="1"/>
          </p:cNvPicPr>
          <p:nvPr/>
        </p:nvPicPr>
        <p:blipFill rotWithShape="1">
          <a:blip r:embed="rId2">
            <a:extLst>
              <a:ext uri="{28A0092B-C50C-407E-A947-70E740481C1C}">
                <a14:useLocalDpi xmlns:a14="http://schemas.microsoft.com/office/drawing/2010/main" val="0"/>
              </a:ext>
            </a:extLst>
          </a:blip>
          <a:srcRect t="4048" b="5352"/>
          <a:stretch/>
        </p:blipFill>
        <p:spPr bwMode="auto">
          <a:xfrm>
            <a:off x="0" y="0"/>
            <a:ext cx="2806624" cy="5143500"/>
          </a:xfrm>
          <a:prstGeom prst="rect">
            <a:avLst/>
          </a:prstGeom>
          <a:noFill/>
          <a:ln>
            <a:noFill/>
          </a:ln>
        </p:spPr>
      </p:pic>
      <p:sp>
        <p:nvSpPr>
          <p:cNvPr id="11" name="TextBox 10">
            <a:extLst>
              <a:ext uri="{FF2B5EF4-FFF2-40B4-BE49-F238E27FC236}">
                <a16:creationId xmlns:a16="http://schemas.microsoft.com/office/drawing/2014/main" id="{8FA96A9E-C584-749D-C35A-877BD2EE15E0}"/>
              </a:ext>
            </a:extLst>
          </p:cNvPr>
          <p:cNvSpPr txBox="1"/>
          <p:nvPr/>
        </p:nvSpPr>
        <p:spPr>
          <a:xfrm>
            <a:off x="2988070" y="1280504"/>
            <a:ext cx="4501990" cy="338554"/>
          </a:xfrm>
          <a:prstGeom prst="rect">
            <a:avLst/>
          </a:prstGeom>
          <a:noFill/>
        </p:spPr>
        <p:txBody>
          <a:bodyPr wrap="square">
            <a:spAutoFit/>
          </a:bodyPr>
          <a:lstStyle/>
          <a:p>
            <a:r>
              <a:rPr lang="en-US" sz="1600" dirty="0">
                <a:latin typeface="Montserrat" panose="00000500000000000000" pitchFamily="2" charset="0"/>
              </a:rPr>
              <a:t>+ </a:t>
            </a:r>
            <a:r>
              <a:rPr lang="en-US" sz="1600" dirty="0" err="1">
                <a:latin typeface="Montserrat" panose="00000500000000000000" pitchFamily="2" charset="0"/>
              </a:rPr>
              <a:t>Tự</a:t>
            </a:r>
            <a:r>
              <a:rPr lang="en-US" sz="1600" dirty="0">
                <a:latin typeface="Montserrat" panose="00000500000000000000" pitchFamily="2" charset="0"/>
              </a:rPr>
              <a:t> </a:t>
            </a:r>
            <a:r>
              <a:rPr lang="en-US" sz="1600" dirty="0" err="1">
                <a:latin typeface="Montserrat" panose="00000500000000000000" pitchFamily="2" charset="0"/>
              </a:rPr>
              <a:t>động</a:t>
            </a:r>
            <a:r>
              <a:rPr lang="en-US" sz="1600" dirty="0">
                <a:latin typeface="Montserrat" panose="00000500000000000000" pitchFamily="2" charset="0"/>
              </a:rPr>
              <a:t> </a:t>
            </a:r>
            <a:r>
              <a:rPr lang="en-US" sz="1600" dirty="0" err="1">
                <a:latin typeface="Montserrat" panose="00000500000000000000" pitchFamily="2" charset="0"/>
              </a:rPr>
              <a:t>chặn</a:t>
            </a:r>
            <a:r>
              <a:rPr lang="en-US" sz="1600" dirty="0">
                <a:latin typeface="Montserrat" panose="00000500000000000000" pitchFamily="2" charset="0"/>
              </a:rPr>
              <a:t> web </a:t>
            </a:r>
            <a:r>
              <a:rPr lang="en-US" sz="1600" dirty="0" err="1">
                <a:latin typeface="Montserrat" panose="00000500000000000000" pitchFamily="2" charset="0"/>
              </a:rPr>
              <a:t>xấu</a:t>
            </a:r>
            <a:r>
              <a:rPr lang="en-US" sz="1600" dirty="0">
                <a:latin typeface="Montserrat" panose="00000500000000000000" pitchFamily="2" charset="0"/>
              </a:rPr>
              <a:t>, </a:t>
            </a:r>
            <a:r>
              <a:rPr lang="en-US" sz="1600" dirty="0" err="1">
                <a:latin typeface="Montserrat" panose="00000500000000000000" pitchFamily="2" charset="0"/>
              </a:rPr>
              <a:t>quảng</a:t>
            </a:r>
            <a:r>
              <a:rPr lang="en-US" sz="1600" dirty="0">
                <a:latin typeface="Montserrat" panose="00000500000000000000" pitchFamily="2" charset="0"/>
              </a:rPr>
              <a:t> </a:t>
            </a:r>
            <a:r>
              <a:rPr lang="en-US" sz="1600" dirty="0" err="1">
                <a:latin typeface="Montserrat" panose="00000500000000000000" pitchFamily="2" charset="0"/>
              </a:rPr>
              <a:t>cáo</a:t>
            </a:r>
            <a:r>
              <a:rPr lang="en-US" sz="1600" dirty="0">
                <a:latin typeface="Montserrat" panose="00000500000000000000" pitchFamily="2" charset="0"/>
              </a:rPr>
              <a:t> </a:t>
            </a:r>
            <a:r>
              <a:rPr lang="en-US" sz="1600" dirty="0" err="1">
                <a:latin typeface="Montserrat" panose="00000500000000000000" pitchFamily="2" charset="0"/>
              </a:rPr>
              <a:t>độc</a:t>
            </a:r>
            <a:r>
              <a:rPr lang="en-US" sz="1600" dirty="0">
                <a:latin typeface="Montserrat" panose="00000500000000000000" pitchFamily="2" charset="0"/>
              </a:rPr>
              <a:t>.</a:t>
            </a:r>
            <a:endParaRPr lang="en-US" sz="1600" dirty="0"/>
          </a:p>
        </p:txBody>
      </p:sp>
      <p:sp>
        <p:nvSpPr>
          <p:cNvPr id="13" name="TextBox 12">
            <a:extLst>
              <a:ext uri="{FF2B5EF4-FFF2-40B4-BE49-F238E27FC236}">
                <a16:creationId xmlns:a16="http://schemas.microsoft.com/office/drawing/2014/main" id="{0F2A8CF2-7720-8DAC-EAC2-B0C02FAEA124}"/>
              </a:ext>
            </a:extLst>
          </p:cNvPr>
          <p:cNvSpPr txBox="1"/>
          <p:nvPr/>
        </p:nvSpPr>
        <p:spPr>
          <a:xfrm>
            <a:off x="2987842" y="1601210"/>
            <a:ext cx="3051549" cy="338554"/>
          </a:xfrm>
          <a:prstGeom prst="rect">
            <a:avLst/>
          </a:prstGeom>
          <a:noFill/>
        </p:spPr>
        <p:txBody>
          <a:bodyPr wrap="square">
            <a:spAutoFit/>
          </a:bodyPr>
          <a:lstStyle/>
          <a:p>
            <a:r>
              <a:rPr lang="en-US" sz="1600" dirty="0">
                <a:latin typeface="Montserrat" panose="00000500000000000000" pitchFamily="2" charset="0"/>
              </a:rPr>
              <a:t>+ </a:t>
            </a:r>
            <a:r>
              <a:rPr lang="en-US" sz="1600" dirty="0" err="1">
                <a:latin typeface="Montserrat" panose="00000500000000000000" pitchFamily="2" charset="0"/>
              </a:rPr>
              <a:t>Bảo</a:t>
            </a:r>
            <a:r>
              <a:rPr lang="en-US" sz="1600" dirty="0">
                <a:latin typeface="Montserrat" panose="00000500000000000000" pitchFamily="2" charset="0"/>
              </a:rPr>
              <a:t> </a:t>
            </a:r>
            <a:r>
              <a:rPr lang="en-US" sz="1600" dirty="0" err="1">
                <a:latin typeface="Montserrat" panose="00000500000000000000" pitchFamily="2" charset="0"/>
              </a:rPr>
              <a:t>vệ</a:t>
            </a:r>
            <a:r>
              <a:rPr lang="en-US" sz="1600" dirty="0">
                <a:latin typeface="Montserrat" panose="00000500000000000000" pitchFamily="2" charset="0"/>
              </a:rPr>
              <a:t> </a:t>
            </a:r>
            <a:r>
              <a:rPr lang="en-US" sz="1600" dirty="0" err="1">
                <a:latin typeface="Montserrat" panose="00000500000000000000" pitchFamily="2" charset="0"/>
              </a:rPr>
              <a:t>thông</a:t>
            </a:r>
            <a:r>
              <a:rPr lang="en-US" sz="1600" dirty="0">
                <a:latin typeface="Montserrat" panose="00000500000000000000" pitchFamily="2" charset="0"/>
              </a:rPr>
              <a:t> tin </a:t>
            </a:r>
            <a:r>
              <a:rPr lang="en-US" sz="1600" dirty="0" err="1">
                <a:latin typeface="Montserrat" panose="00000500000000000000" pitchFamily="2" charset="0"/>
              </a:rPr>
              <a:t>cá</a:t>
            </a:r>
            <a:r>
              <a:rPr lang="en-US" sz="1600" dirty="0">
                <a:latin typeface="Montserrat" panose="00000500000000000000" pitchFamily="2" charset="0"/>
              </a:rPr>
              <a:t> </a:t>
            </a:r>
            <a:r>
              <a:rPr lang="en-US" sz="1600" dirty="0" err="1">
                <a:latin typeface="Montserrat" panose="00000500000000000000" pitchFamily="2" charset="0"/>
              </a:rPr>
              <a:t>nhân</a:t>
            </a:r>
            <a:r>
              <a:rPr lang="en-US" sz="1600" dirty="0">
                <a:latin typeface="Montserrat" panose="00000500000000000000" pitchFamily="2" charset="0"/>
              </a:rPr>
              <a:t>.</a:t>
            </a:r>
            <a:endParaRPr lang="en-US" sz="1600" dirty="0"/>
          </a:p>
        </p:txBody>
      </p:sp>
      <p:sp>
        <p:nvSpPr>
          <p:cNvPr id="14" name="TextBox 13">
            <a:extLst>
              <a:ext uri="{FF2B5EF4-FFF2-40B4-BE49-F238E27FC236}">
                <a16:creationId xmlns:a16="http://schemas.microsoft.com/office/drawing/2014/main" id="{8770C885-12D5-3410-C7AE-B01F67BA98EA}"/>
              </a:ext>
            </a:extLst>
          </p:cNvPr>
          <p:cNvSpPr txBox="1"/>
          <p:nvPr/>
        </p:nvSpPr>
        <p:spPr>
          <a:xfrm>
            <a:off x="2987842" y="1928125"/>
            <a:ext cx="4887227" cy="338554"/>
          </a:xfrm>
          <a:prstGeom prst="rect">
            <a:avLst/>
          </a:prstGeom>
          <a:noFill/>
        </p:spPr>
        <p:txBody>
          <a:bodyPr wrap="square">
            <a:spAutoFit/>
          </a:bodyPr>
          <a:lstStyle/>
          <a:p>
            <a:r>
              <a:rPr lang="en-US" sz="1600" dirty="0">
                <a:latin typeface="Montserrat" panose="00000500000000000000" pitchFamily="2" charset="0"/>
              </a:rPr>
              <a:t>+ </a:t>
            </a:r>
            <a:r>
              <a:rPr lang="en-US" sz="1600" dirty="0" err="1">
                <a:latin typeface="Montserrat" panose="00000500000000000000" pitchFamily="2" charset="0"/>
              </a:rPr>
              <a:t>Bảo</a:t>
            </a:r>
            <a:r>
              <a:rPr lang="en-US" sz="1600" dirty="0">
                <a:latin typeface="Montserrat" panose="00000500000000000000" pitchFamily="2" charset="0"/>
              </a:rPr>
              <a:t> </a:t>
            </a:r>
            <a:r>
              <a:rPr lang="en-US" sz="1600" dirty="0" err="1">
                <a:latin typeface="Montserrat" panose="00000500000000000000" pitchFamily="2" charset="0"/>
              </a:rPr>
              <a:t>vệ</a:t>
            </a:r>
            <a:r>
              <a:rPr lang="en-US" sz="1600" dirty="0">
                <a:latin typeface="Montserrat" panose="00000500000000000000" pitchFamily="2" charset="0"/>
              </a:rPr>
              <a:t> </a:t>
            </a:r>
            <a:r>
              <a:rPr lang="en-US" sz="1600" dirty="0" err="1">
                <a:latin typeface="Montserrat" panose="00000500000000000000" pitchFamily="2" charset="0"/>
              </a:rPr>
              <a:t>người</a:t>
            </a:r>
            <a:r>
              <a:rPr lang="en-US" sz="1600" dirty="0">
                <a:latin typeface="Montserrat" panose="00000500000000000000" pitchFamily="2" charset="0"/>
              </a:rPr>
              <a:t> </a:t>
            </a:r>
            <a:r>
              <a:rPr lang="en-US" sz="1600" dirty="0" err="1">
                <a:latin typeface="Montserrat" panose="00000500000000000000" pitchFamily="2" charset="0"/>
              </a:rPr>
              <a:t>dùng</a:t>
            </a:r>
            <a:r>
              <a:rPr lang="en-US" sz="1600" dirty="0">
                <a:latin typeface="Montserrat" panose="00000500000000000000" pitchFamily="2" charset="0"/>
              </a:rPr>
              <a:t> </a:t>
            </a:r>
            <a:r>
              <a:rPr lang="en-US" sz="1600" dirty="0" err="1">
                <a:latin typeface="Montserrat" panose="00000500000000000000" pitchFamily="2" charset="0"/>
              </a:rPr>
              <a:t>trên</a:t>
            </a:r>
            <a:r>
              <a:rPr lang="en-US" sz="1600" dirty="0">
                <a:latin typeface="Montserrat" panose="00000500000000000000" pitchFamily="2" charset="0"/>
              </a:rPr>
              <a:t> </a:t>
            </a:r>
            <a:r>
              <a:rPr lang="en-US" sz="1600" dirty="0" err="1">
                <a:latin typeface="Montserrat" panose="00000500000000000000" pitchFamily="2" charset="0"/>
              </a:rPr>
              <a:t>môi</a:t>
            </a:r>
            <a:r>
              <a:rPr lang="en-US" sz="1600" dirty="0">
                <a:latin typeface="Montserrat" panose="00000500000000000000" pitchFamily="2" charset="0"/>
              </a:rPr>
              <a:t> </a:t>
            </a:r>
            <a:r>
              <a:rPr lang="en-US" sz="1600" dirty="0" err="1">
                <a:latin typeface="Montserrat" panose="00000500000000000000" pitchFamily="2" charset="0"/>
              </a:rPr>
              <a:t>trường</a:t>
            </a:r>
            <a:r>
              <a:rPr lang="en-US" sz="1600" dirty="0">
                <a:latin typeface="Montserrat" panose="00000500000000000000" pitchFamily="2" charset="0"/>
              </a:rPr>
              <a:t> </a:t>
            </a:r>
            <a:r>
              <a:rPr lang="en-US" sz="1600" dirty="0" err="1">
                <a:latin typeface="Montserrat" panose="00000500000000000000" pitchFamily="2" charset="0"/>
              </a:rPr>
              <a:t>mạng</a:t>
            </a:r>
            <a:r>
              <a:rPr lang="en-US" sz="1600" dirty="0">
                <a:latin typeface="Montserrat" panose="00000500000000000000" pitchFamily="2" charset="0"/>
              </a:rPr>
              <a:t>.</a:t>
            </a:r>
            <a:endParaRPr lang="en-US" sz="1600" dirty="0"/>
          </a:p>
        </p:txBody>
      </p:sp>
      <p:sp>
        <p:nvSpPr>
          <p:cNvPr id="17" name="Title 1">
            <a:extLst>
              <a:ext uri="{FF2B5EF4-FFF2-40B4-BE49-F238E27FC236}">
                <a16:creationId xmlns:a16="http://schemas.microsoft.com/office/drawing/2014/main" id="{CC021287-52FE-613D-2068-4610158CE47D}"/>
              </a:ext>
            </a:extLst>
          </p:cNvPr>
          <p:cNvSpPr txBox="1">
            <a:spLocks/>
          </p:cNvSpPr>
          <p:nvPr/>
        </p:nvSpPr>
        <p:spPr>
          <a:xfrm>
            <a:off x="5069277" y="2329675"/>
            <a:ext cx="3934155" cy="36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vi-VN" sz="2000" b="1" dirty="0">
                <a:latin typeface="Montserrat" panose="00000500000000000000" pitchFamily="2" charset="0"/>
              </a:rPr>
              <a:t>Ư</a:t>
            </a:r>
            <a:r>
              <a:rPr lang="en-US" sz="2000" b="1" dirty="0">
                <a:latin typeface="Montserrat" panose="00000500000000000000" pitchFamily="2" charset="0"/>
              </a:rPr>
              <a:t>u </a:t>
            </a:r>
            <a:r>
              <a:rPr lang="en-US" sz="2000" b="1" dirty="0" err="1">
                <a:latin typeface="Montserrat" panose="00000500000000000000" pitchFamily="2" charset="0"/>
              </a:rPr>
              <a:t>điểm</a:t>
            </a:r>
            <a:r>
              <a:rPr lang="en-US" sz="2000" b="1" dirty="0">
                <a:latin typeface="Montserrat" panose="00000500000000000000" pitchFamily="2" charset="0"/>
              </a:rPr>
              <a:t> </a:t>
            </a:r>
            <a:r>
              <a:rPr lang="vi-VN" sz="2800" b="1" dirty="0">
                <a:latin typeface="Montserrat" panose="00000500000000000000" pitchFamily="2" charset="0"/>
              </a:rPr>
              <a:t>C</a:t>
            </a:r>
            <a:r>
              <a:rPr lang="vi-VN" sz="2800" b="1" dirty="0">
                <a:solidFill>
                  <a:srgbClr val="07B3FE"/>
                </a:solidFill>
                <a:latin typeface="Montserrat" panose="00000500000000000000" pitchFamily="2" charset="0"/>
              </a:rPr>
              <a:t>-</a:t>
            </a:r>
            <a:r>
              <a:rPr lang="en-US" sz="2800" b="1" dirty="0">
                <a:latin typeface="Montserrat" panose="00000500000000000000" pitchFamily="2" charset="0"/>
              </a:rPr>
              <a:t>m</a:t>
            </a:r>
            <a:r>
              <a:rPr lang="vi-VN" sz="2800" b="1" dirty="0">
                <a:solidFill>
                  <a:srgbClr val="07B3FE"/>
                </a:solidFill>
                <a:latin typeface="Montserrat" panose="00000500000000000000" pitchFamily="2" charset="0"/>
              </a:rPr>
              <a:t>S</a:t>
            </a:r>
            <a:r>
              <a:rPr lang="en-US" sz="2800" b="1" dirty="0" err="1">
                <a:solidFill>
                  <a:srgbClr val="07B3FE"/>
                </a:solidFill>
                <a:latin typeface="Montserrat" panose="00000500000000000000" pitchFamily="2" charset="0"/>
              </a:rPr>
              <a:t>afe</a:t>
            </a:r>
            <a:endParaRPr lang="en-US" sz="2800" b="1" dirty="0">
              <a:latin typeface="Montserrat" panose="00000500000000000000" pitchFamily="2" charset="0"/>
            </a:endParaRPr>
          </a:p>
        </p:txBody>
      </p:sp>
      <p:sp>
        <p:nvSpPr>
          <p:cNvPr id="19" name="TextBox 18">
            <a:extLst>
              <a:ext uri="{FF2B5EF4-FFF2-40B4-BE49-F238E27FC236}">
                <a16:creationId xmlns:a16="http://schemas.microsoft.com/office/drawing/2014/main" id="{B9646988-6698-38D2-D335-CC1276458CA1}"/>
              </a:ext>
            </a:extLst>
          </p:cNvPr>
          <p:cNvSpPr txBox="1"/>
          <p:nvPr/>
        </p:nvSpPr>
        <p:spPr>
          <a:xfrm>
            <a:off x="4797076" y="2814227"/>
            <a:ext cx="4206356" cy="338554"/>
          </a:xfrm>
          <a:prstGeom prst="rect">
            <a:avLst/>
          </a:prstGeom>
          <a:noFill/>
        </p:spPr>
        <p:txBody>
          <a:bodyPr wrap="square">
            <a:spAutoFit/>
          </a:bodyPr>
          <a:lstStyle/>
          <a:p>
            <a:pPr algn="r"/>
            <a:r>
              <a:rPr lang="en-US" sz="1600" dirty="0">
                <a:latin typeface="Montserrat" panose="00000500000000000000" pitchFamily="2" charset="0"/>
              </a:rPr>
              <a:t>+ </a:t>
            </a:r>
            <a:r>
              <a:rPr lang="en-US" sz="1600" dirty="0" err="1">
                <a:latin typeface="Montserrat" panose="00000500000000000000" pitchFamily="2" charset="0"/>
              </a:rPr>
              <a:t>Hoàn</a:t>
            </a:r>
            <a:r>
              <a:rPr lang="en-US" sz="1600" dirty="0">
                <a:latin typeface="Montserrat" panose="00000500000000000000" pitchFamily="2" charset="0"/>
              </a:rPr>
              <a:t> </a:t>
            </a:r>
            <a:r>
              <a:rPr lang="en-US" sz="1600" dirty="0" err="1">
                <a:latin typeface="Montserrat" panose="00000500000000000000" pitchFamily="2" charset="0"/>
              </a:rPr>
              <a:t>toàn</a:t>
            </a:r>
            <a:r>
              <a:rPr lang="en-US" sz="1600" dirty="0">
                <a:latin typeface="Montserrat" panose="00000500000000000000" pitchFamily="2" charset="0"/>
              </a:rPr>
              <a:t> </a:t>
            </a:r>
            <a:r>
              <a:rPr lang="en-US" sz="1600" dirty="0" err="1">
                <a:latin typeface="Montserrat" panose="00000500000000000000" pitchFamily="2" charset="0"/>
              </a:rPr>
              <a:t>miễn</a:t>
            </a:r>
            <a:r>
              <a:rPr lang="en-US" sz="1600" dirty="0">
                <a:latin typeface="Montserrat" panose="00000500000000000000" pitchFamily="2" charset="0"/>
              </a:rPr>
              <a:t> </a:t>
            </a:r>
            <a:r>
              <a:rPr lang="en-US" sz="1600" dirty="0" err="1">
                <a:latin typeface="Montserrat" panose="00000500000000000000" pitchFamily="2" charset="0"/>
              </a:rPr>
              <a:t>phí</a:t>
            </a:r>
            <a:r>
              <a:rPr lang="en-US" sz="1600" dirty="0">
                <a:latin typeface="Montserrat" panose="00000500000000000000" pitchFamily="2" charset="0"/>
              </a:rPr>
              <a:t>.</a:t>
            </a:r>
            <a:endParaRPr lang="en-US" sz="1600" dirty="0"/>
          </a:p>
        </p:txBody>
      </p:sp>
      <p:sp>
        <p:nvSpPr>
          <p:cNvPr id="20" name="TextBox 19">
            <a:extLst>
              <a:ext uri="{FF2B5EF4-FFF2-40B4-BE49-F238E27FC236}">
                <a16:creationId xmlns:a16="http://schemas.microsoft.com/office/drawing/2014/main" id="{8F1610C8-BBAB-3318-A034-56EDF44AD04F}"/>
              </a:ext>
            </a:extLst>
          </p:cNvPr>
          <p:cNvSpPr txBox="1"/>
          <p:nvPr/>
        </p:nvSpPr>
        <p:spPr>
          <a:xfrm>
            <a:off x="4501442" y="3119571"/>
            <a:ext cx="4501990" cy="338554"/>
          </a:xfrm>
          <a:prstGeom prst="rect">
            <a:avLst/>
          </a:prstGeom>
          <a:noFill/>
        </p:spPr>
        <p:txBody>
          <a:bodyPr wrap="square">
            <a:spAutoFit/>
          </a:bodyPr>
          <a:lstStyle/>
          <a:p>
            <a:pPr algn="r"/>
            <a:r>
              <a:rPr lang="en-US" sz="1600" dirty="0">
                <a:latin typeface="Montserrat" panose="00000500000000000000" pitchFamily="2" charset="0"/>
              </a:rPr>
              <a:t>+ </a:t>
            </a:r>
            <a:r>
              <a:rPr lang="en-US" sz="1600" dirty="0" err="1">
                <a:latin typeface="Montserrat" panose="00000500000000000000" pitchFamily="2" charset="0"/>
              </a:rPr>
              <a:t>Dễ</a:t>
            </a:r>
            <a:r>
              <a:rPr lang="en-US" sz="1600" dirty="0">
                <a:latin typeface="Montserrat" panose="00000500000000000000" pitchFamily="2" charset="0"/>
              </a:rPr>
              <a:t> </a:t>
            </a:r>
            <a:r>
              <a:rPr lang="en-US" sz="1600" dirty="0" err="1">
                <a:latin typeface="Montserrat" panose="00000500000000000000" pitchFamily="2" charset="0"/>
              </a:rPr>
              <a:t>dàng</a:t>
            </a:r>
            <a:r>
              <a:rPr lang="en-US" sz="1600" dirty="0">
                <a:latin typeface="Montserrat" panose="00000500000000000000" pitchFamily="2" charset="0"/>
              </a:rPr>
              <a:t> </a:t>
            </a:r>
            <a:r>
              <a:rPr lang="en-US" sz="1600" dirty="0" err="1">
                <a:latin typeface="Montserrat" panose="00000500000000000000" pitchFamily="2" charset="0"/>
              </a:rPr>
              <a:t>cài</a:t>
            </a:r>
            <a:r>
              <a:rPr lang="en-US" sz="1600" dirty="0">
                <a:latin typeface="Montserrat" panose="00000500000000000000" pitchFamily="2" charset="0"/>
              </a:rPr>
              <a:t> </a:t>
            </a:r>
            <a:r>
              <a:rPr lang="en-US" sz="1600" dirty="0" err="1">
                <a:latin typeface="Montserrat" panose="00000500000000000000" pitchFamily="2" charset="0"/>
              </a:rPr>
              <a:t>đặt</a:t>
            </a:r>
            <a:r>
              <a:rPr lang="en-US" sz="1600" dirty="0">
                <a:latin typeface="Montserrat" panose="00000500000000000000" pitchFamily="2" charset="0"/>
              </a:rPr>
              <a:t> </a:t>
            </a:r>
            <a:r>
              <a:rPr lang="en-US" sz="1600" dirty="0" err="1">
                <a:latin typeface="Montserrat" panose="00000500000000000000" pitchFamily="2" charset="0"/>
              </a:rPr>
              <a:t>và</a:t>
            </a:r>
            <a:r>
              <a:rPr lang="en-US" sz="1600" dirty="0">
                <a:latin typeface="Montserrat" panose="00000500000000000000" pitchFamily="2" charset="0"/>
              </a:rPr>
              <a:t> </a:t>
            </a:r>
            <a:r>
              <a:rPr lang="en-US" sz="1600" dirty="0" err="1">
                <a:latin typeface="Montserrat" panose="00000500000000000000" pitchFamily="2" charset="0"/>
              </a:rPr>
              <a:t>sử</a:t>
            </a:r>
            <a:r>
              <a:rPr lang="en-US" sz="1600" dirty="0">
                <a:latin typeface="Montserrat" panose="00000500000000000000" pitchFamily="2" charset="0"/>
              </a:rPr>
              <a:t> </a:t>
            </a:r>
            <a:r>
              <a:rPr lang="en-US" sz="1600" dirty="0" err="1">
                <a:latin typeface="Montserrat" panose="00000500000000000000" pitchFamily="2" charset="0"/>
              </a:rPr>
              <a:t>dụng</a:t>
            </a:r>
            <a:r>
              <a:rPr lang="en-US" sz="1600" dirty="0">
                <a:latin typeface="Montserrat" panose="00000500000000000000" pitchFamily="2" charset="0"/>
              </a:rPr>
              <a:t>.</a:t>
            </a:r>
            <a:endParaRPr lang="en-US" sz="1600" dirty="0"/>
          </a:p>
        </p:txBody>
      </p:sp>
      <p:sp>
        <p:nvSpPr>
          <p:cNvPr id="23" name="TextBox 22">
            <a:extLst>
              <a:ext uri="{FF2B5EF4-FFF2-40B4-BE49-F238E27FC236}">
                <a16:creationId xmlns:a16="http://schemas.microsoft.com/office/drawing/2014/main" id="{17267D3C-ACC8-4F51-8CF7-CECEC3AF1AF2}"/>
              </a:ext>
            </a:extLst>
          </p:cNvPr>
          <p:cNvSpPr txBox="1"/>
          <p:nvPr/>
        </p:nvSpPr>
        <p:spPr>
          <a:xfrm>
            <a:off x="5951883" y="3468056"/>
            <a:ext cx="3051549" cy="338554"/>
          </a:xfrm>
          <a:prstGeom prst="rect">
            <a:avLst/>
          </a:prstGeom>
          <a:noFill/>
        </p:spPr>
        <p:txBody>
          <a:bodyPr wrap="square">
            <a:spAutoFit/>
          </a:bodyPr>
          <a:lstStyle/>
          <a:p>
            <a:pPr algn="r"/>
            <a:r>
              <a:rPr lang="en-US" sz="1600" dirty="0">
                <a:latin typeface="Montserrat" panose="00000500000000000000" pitchFamily="2" charset="0"/>
              </a:rPr>
              <a:t>+ </a:t>
            </a:r>
            <a:r>
              <a:rPr lang="en-US" sz="1600" dirty="0" err="1">
                <a:latin typeface="Montserrat" panose="00000500000000000000" pitchFamily="2" charset="0"/>
              </a:rPr>
              <a:t>Ngôn</a:t>
            </a:r>
            <a:r>
              <a:rPr lang="en-US" sz="1600" dirty="0">
                <a:latin typeface="Montserrat" panose="00000500000000000000" pitchFamily="2" charset="0"/>
              </a:rPr>
              <a:t> </a:t>
            </a:r>
            <a:r>
              <a:rPr lang="en-US" sz="1600" dirty="0" err="1">
                <a:latin typeface="Montserrat" panose="00000500000000000000" pitchFamily="2" charset="0"/>
              </a:rPr>
              <a:t>ngữ</a:t>
            </a:r>
            <a:r>
              <a:rPr lang="en-US" sz="1600" dirty="0">
                <a:latin typeface="Montserrat" panose="00000500000000000000" pitchFamily="2" charset="0"/>
              </a:rPr>
              <a:t> </a:t>
            </a:r>
            <a:r>
              <a:rPr lang="en-US" sz="1600" dirty="0" err="1">
                <a:latin typeface="Montserrat" panose="00000500000000000000" pitchFamily="2" charset="0"/>
              </a:rPr>
              <a:t>tiếng</a:t>
            </a:r>
            <a:r>
              <a:rPr lang="en-US" sz="1600" dirty="0">
                <a:latin typeface="Montserrat" panose="00000500000000000000" pitchFamily="2" charset="0"/>
              </a:rPr>
              <a:t> </a:t>
            </a:r>
            <a:r>
              <a:rPr lang="en-US" sz="1600" dirty="0" err="1">
                <a:latin typeface="Montserrat" panose="00000500000000000000" pitchFamily="2" charset="0"/>
              </a:rPr>
              <a:t>Việt</a:t>
            </a:r>
            <a:r>
              <a:rPr lang="en-US" sz="1600" dirty="0">
                <a:latin typeface="Montserrat" panose="00000500000000000000" pitchFamily="2" charset="0"/>
              </a:rPr>
              <a:t>.</a:t>
            </a:r>
            <a:endParaRPr lang="en-US" sz="1600" dirty="0"/>
          </a:p>
        </p:txBody>
      </p:sp>
      <p:sp>
        <p:nvSpPr>
          <p:cNvPr id="24" name="TextBox 23">
            <a:extLst>
              <a:ext uri="{FF2B5EF4-FFF2-40B4-BE49-F238E27FC236}">
                <a16:creationId xmlns:a16="http://schemas.microsoft.com/office/drawing/2014/main" id="{4B2BA801-C207-DF30-7283-53D91B68DCEE}"/>
              </a:ext>
            </a:extLst>
          </p:cNvPr>
          <p:cNvSpPr txBox="1"/>
          <p:nvPr/>
        </p:nvSpPr>
        <p:spPr>
          <a:xfrm>
            <a:off x="4120045" y="3806610"/>
            <a:ext cx="4887227" cy="338554"/>
          </a:xfrm>
          <a:prstGeom prst="rect">
            <a:avLst/>
          </a:prstGeom>
          <a:noFill/>
        </p:spPr>
        <p:txBody>
          <a:bodyPr wrap="square">
            <a:spAutoFit/>
          </a:bodyPr>
          <a:lstStyle/>
          <a:p>
            <a:pPr algn="r"/>
            <a:r>
              <a:rPr lang="en-US" sz="1600" dirty="0">
                <a:latin typeface="Montserrat" panose="00000500000000000000" pitchFamily="2" charset="0"/>
              </a:rPr>
              <a:t>+ </a:t>
            </a:r>
            <a:r>
              <a:rPr lang="en-US" sz="1600" dirty="0" err="1">
                <a:latin typeface="Montserrat" panose="00000500000000000000" pitchFamily="2" charset="0"/>
              </a:rPr>
              <a:t>Gọn</a:t>
            </a:r>
            <a:r>
              <a:rPr lang="en-US" sz="1600" dirty="0">
                <a:latin typeface="Montserrat" panose="00000500000000000000" pitchFamily="2" charset="0"/>
              </a:rPr>
              <a:t> </a:t>
            </a:r>
            <a:r>
              <a:rPr lang="en-US" sz="1600" dirty="0" err="1">
                <a:latin typeface="Montserrat" panose="00000500000000000000" pitchFamily="2" charset="0"/>
              </a:rPr>
              <a:t>nhẹ</a:t>
            </a:r>
            <a:r>
              <a:rPr lang="en-US" sz="1600" dirty="0">
                <a:latin typeface="Montserrat" panose="00000500000000000000" pitchFamily="2" charset="0"/>
              </a:rPr>
              <a:t> </a:t>
            </a:r>
            <a:r>
              <a:rPr lang="en-US" sz="1600" dirty="0" err="1">
                <a:latin typeface="Montserrat" panose="00000500000000000000" pitchFamily="2" charset="0"/>
              </a:rPr>
              <a:t>không</a:t>
            </a:r>
            <a:r>
              <a:rPr lang="en-US" sz="1600" dirty="0">
                <a:latin typeface="Montserrat" panose="00000500000000000000" pitchFamily="2" charset="0"/>
              </a:rPr>
              <a:t> </a:t>
            </a:r>
            <a:r>
              <a:rPr lang="en-US" sz="1600" dirty="0" err="1">
                <a:latin typeface="Montserrat" panose="00000500000000000000" pitchFamily="2" charset="0"/>
              </a:rPr>
              <a:t>tốn</a:t>
            </a:r>
            <a:r>
              <a:rPr lang="en-US" sz="1600" dirty="0">
                <a:latin typeface="Montserrat" panose="00000500000000000000" pitchFamily="2" charset="0"/>
              </a:rPr>
              <a:t> dung </a:t>
            </a:r>
            <a:r>
              <a:rPr lang="en-US" sz="1600" dirty="0" err="1">
                <a:latin typeface="Montserrat" panose="00000500000000000000" pitchFamily="2" charset="0"/>
              </a:rPr>
              <a:t>lượng</a:t>
            </a:r>
            <a:r>
              <a:rPr lang="en-US" sz="1600" dirty="0">
                <a:latin typeface="Montserrat" panose="00000500000000000000" pitchFamily="2" charset="0"/>
              </a:rPr>
              <a:t>.</a:t>
            </a:r>
            <a:endParaRPr lang="en-US" sz="1600" dirty="0"/>
          </a:p>
        </p:txBody>
      </p:sp>
      <p:sp>
        <p:nvSpPr>
          <p:cNvPr id="25" name="TextBox 24">
            <a:extLst>
              <a:ext uri="{FF2B5EF4-FFF2-40B4-BE49-F238E27FC236}">
                <a16:creationId xmlns:a16="http://schemas.microsoft.com/office/drawing/2014/main" id="{010A995A-E7AF-E33C-58E9-7E6BC9F712D2}"/>
              </a:ext>
            </a:extLst>
          </p:cNvPr>
          <p:cNvSpPr txBox="1"/>
          <p:nvPr/>
        </p:nvSpPr>
        <p:spPr>
          <a:xfrm>
            <a:off x="3710311" y="4154191"/>
            <a:ext cx="5296961" cy="338554"/>
          </a:xfrm>
          <a:prstGeom prst="rect">
            <a:avLst/>
          </a:prstGeom>
          <a:noFill/>
        </p:spPr>
        <p:txBody>
          <a:bodyPr wrap="square">
            <a:spAutoFit/>
          </a:bodyPr>
          <a:lstStyle/>
          <a:p>
            <a:pPr algn="r"/>
            <a:r>
              <a:rPr lang="en-US" sz="1600" dirty="0">
                <a:latin typeface="Montserrat" panose="00000500000000000000" pitchFamily="2" charset="0"/>
              </a:rPr>
              <a:t>+ </a:t>
            </a:r>
            <a:r>
              <a:rPr lang="en-US" sz="1600" dirty="0" err="1">
                <a:latin typeface="Montserrat" panose="00000500000000000000" pitchFamily="2" charset="0"/>
              </a:rPr>
              <a:t>Tích</a:t>
            </a:r>
            <a:r>
              <a:rPr lang="en-US" sz="1600" dirty="0">
                <a:latin typeface="Montserrat" panose="00000500000000000000" pitchFamily="2" charset="0"/>
              </a:rPr>
              <a:t> </a:t>
            </a:r>
            <a:r>
              <a:rPr lang="en-US" sz="1600" dirty="0" err="1">
                <a:latin typeface="Montserrat" panose="00000500000000000000" pitchFamily="2" charset="0"/>
              </a:rPr>
              <a:t>hợp</a:t>
            </a:r>
            <a:r>
              <a:rPr lang="en-US" sz="1600" dirty="0">
                <a:latin typeface="Montserrat" panose="00000500000000000000" pitchFamily="2" charset="0"/>
              </a:rPr>
              <a:t> </a:t>
            </a:r>
            <a:r>
              <a:rPr lang="en-US" sz="1600" dirty="0" err="1">
                <a:latin typeface="Montserrat" panose="00000500000000000000" pitchFamily="2" charset="0"/>
              </a:rPr>
              <a:t>trên</a:t>
            </a:r>
            <a:r>
              <a:rPr lang="en-US" sz="1600" dirty="0">
                <a:latin typeface="Montserrat" panose="00000500000000000000" pitchFamily="2" charset="0"/>
              </a:rPr>
              <a:t> </a:t>
            </a:r>
            <a:r>
              <a:rPr lang="en-US" sz="1600" dirty="0" err="1">
                <a:latin typeface="Montserrat" panose="00000500000000000000" pitchFamily="2" charset="0"/>
              </a:rPr>
              <a:t>cả</a:t>
            </a:r>
            <a:r>
              <a:rPr lang="en-US" sz="1600" dirty="0">
                <a:latin typeface="Montserrat" panose="00000500000000000000" pitchFamily="2" charset="0"/>
              </a:rPr>
              <a:t> 2 </a:t>
            </a:r>
            <a:r>
              <a:rPr lang="en-US" sz="1600" dirty="0" err="1">
                <a:latin typeface="Montserrat" panose="00000500000000000000" pitchFamily="2" charset="0"/>
              </a:rPr>
              <a:t>hệ</a:t>
            </a:r>
            <a:r>
              <a:rPr lang="en-US" sz="1600" dirty="0">
                <a:latin typeface="Montserrat" panose="00000500000000000000" pitchFamily="2" charset="0"/>
              </a:rPr>
              <a:t> </a:t>
            </a:r>
            <a:r>
              <a:rPr lang="en-US" sz="1600" dirty="0" err="1">
                <a:latin typeface="Montserrat" panose="00000500000000000000" pitchFamily="2" charset="0"/>
              </a:rPr>
              <a:t>điều</a:t>
            </a:r>
            <a:r>
              <a:rPr lang="en-US" sz="1600" dirty="0">
                <a:latin typeface="Montserrat" panose="00000500000000000000" pitchFamily="2" charset="0"/>
              </a:rPr>
              <a:t> </a:t>
            </a:r>
            <a:r>
              <a:rPr lang="en-US" sz="1600" dirty="0" err="1">
                <a:latin typeface="Montserrat" panose="00000500000000000000" pitchFamily="2" charset="0"/>
              </a:rPr>
              <a:t>hành</a:t>
            </a:r>
            <a:r>
              <a:rPr lang="en-US" sz="1600" dirty="0">
                <a:latin typeface="Montserrat" panose="00000500000000000000" pitchFamily="2" charset="0"/>
              </a:rPr>
              <a:t> Android </a:t>
            </a:r>
            <a:r>
              <a:rPr lang="en-US" sz="1600" dirty="0" err="1">
                <a:latin typeface="Montserrat" panose="00000500000000000000" pitchFamily="2" charset="0"/>
              </a:rPr>
              <a:t>và</a:t>
            </a:r>
            <a:r>
              <a:rPr lang="en-US" sz="1600" dirty="0">
                <a:latin typeface="Montserrat" panose="00000500000000000000" pitchFamily="2" charset="0"/>
              </a:rPr>
              <a:t> </a:t>
            </a:r>
            <a:r>
              <a:rPr lang="en-US" sz="1600" dirty="0" err="1">
                <a:latin typeface="Montserrat" panose="00000500000000000000" pitchFamily="2" charset="0"/>
              </a:rPr>
              <a:t>IoS</a:t>
            </a:r>
            <a:r>
              <a:rPr lang="en-US" sz="1600" dirty="0">
                <a:latin typeface="Montserrat" panose="00000500000000000000" pitchFamily="2" charset="0"/>
              </a:rPr>
              <a:t>.</a:t>
            </a:r>
            <a:endParaRPr lang="en-US" sz="1600" dirty="0"/>
          </a:p>
        </p:txBody>
      </p:sp>
      <p:sp>
        <p:nvSpPr>
          <p:cNvPr id="22" name="Slide Number Placeholder 3">
            <a:extLst>
              <a:ext uri="{FF2B5EF4-FFF2-40B4-BE49-F238E27FC236}">
                <a16:creationId xmlns:a16="http://schemas.microsoft.com/office/drawing/2014/main" id="{4E465695-17EC-DE28-78BA-09F58943C769}"/>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63</a:t>
            </a:fld>
            <a:endParaRPr lang="x-none" sz="1000">
              <a:solidFill>
                <a:schemeClr val="tx1">
                  <a:lumMod val="50000"/>
                </a:schemeClr>
              </a:solidFill>
            </a:endParaRPr>
          </a:p>
        </p:txBody>
      </p:sp>
      <p:sp>
        <p:nvSpPr>
          <p:cNvPr id="26" name="Google Shape;941;g11e46ec54ed_1_3016">
            <a:extLst>
              <a:ext uri="{FF2B5EF4-FFF2-40B4-BE49-F238E27FC236}">
                <a16:creationId xmlns:a16="http://schemas.microsoft.com/office/drawing/2014/main" id="{58222147-06F6-C4DE-8222-F4B9A1D165BF}"/>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129341100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E6985AA1-23CD-69A9-FAC4-162670843B66}"/>
              </a:ext>
            </a:extLst>
          </p:cNvPr>
          <p:cNvSpPr/>
          <p:nvPr/>
        </p:nvSpPr>
        <p:spPr>
          <a:xfrm>
            <a:off x="255527" y="488138"/>
            <a:ext cx="8822123" cy="4469892"/>
          </a:xfrm>
          <a:prstGeom prst="roundRect">
            <a:avLst>
              <a:gd name="adj" fmla="val 4805"/>
            </a:avLst>
          </a:prstGeom>
          <a:solidFill>
            <a:srgbClr val="000F4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B68F72A4-B5E6-5E3A-2B7C-AA26016157C2}"/>
              </a:ext>
            </a:extLst>
          </p:cNvPr>
          <p:cNvCxnSpPr>
            <a:cxnSpLocks/>
          </p:cNvCxnSpPr>
          <p:nvPr/>
        </p:nvCxnSpPr>
        <p:spPr>
          <a:xfrm flipH="1">
            <a:off x="-56707" y="-70884"/>
            <a:ext cx="1587795" cy="971107"/>
          </a:xfrm>
          <a:prstGeom prst="line">
            <a:avLst/>
          </a:prstGeom>
          <a:ln w="76200">
            <a:solidFill>
              <a:srgbClr val="ECEDED"/>
            </a:solidFill>
          </a:ln>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DCCD7891-1846-9F3F-EF49-290CCFCB7251}"/>
              </a:ext>
            </a:extLst>
          </p:cNvPr>
          <p:cNvSpPr/>
          <p:nvPr/>
        </p:nvSpPr>
        <p:spPr>
          <a:xfrm>
            <a:off x="123752" y="220006"/>
            <a:ext cx="8764721" cy="4544204"/>
          </a:xfrm>
          <a:prstGeom prst="roundRect">
            <a:avLst>
              <a:gd name="adj" fmla="val 4805"/>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B125291-9877-7D43-2075-BD976433E1EA}"/>
              </a:ext>
            </a:extLst>
          </p:cNvPr>
          <p:cNvPicPr>
            <a:picLocks noChangeAspect="1"/>
          </p:cNvPicPr>
          <p:nvPr/>
        </p:nvPicPr>
        <p:blipFill rotWithShape="1">
          <a:blip r:embed="rId2"/>
          <a:srcRect l="1617" r="1903"/>
          <a:stretch/>
        </p:blipFill>
        <p:spPr>
          <a:xfrm>
            <a:off x="123752" y="282380"/>
            <a:ext cx="8822123" cy="4544204"/>
          </a:xfrm>
          <a:prstGeom prst="roundRect">
            <a:avLst>
              <a:gd name="adj" fmla="val 4964"/>
            </a:avLst>
          </a:prstGeom>
        </p:spPr>
      </p:pic>
      <p:cxnSp>
        <p:nvCxnSpPr>
          <p:cNvPr id="9" name="Straight Connector 8">
            <a:extLst>
              <a:ext uri="{FF2B5EF4-FFF2-40B4-BE49-F238E27FC236}">
                <a16:creationId xmlns:a16="http://schemas.microsoft.com/office/drawing/2014/main" id="{B5E65DD9-74C0-0492-24A9-F8145C6F3705}"/>
              </a:ext>
            </a:extLst>
          </p:cNvPr>
          <p:cNvCxnSpPr>
            <a:cxnSpLocks/>
          </p:cNvCxnSpPr>
          <p:nvPr/>
        </p:nvCxnSpPr>
        <p:spPr>
          <a:xfrm flipH="1">
            <a:off x="-56707" y="-70884"/>
            <a:ext cx="1311349" cy="775600"/>
          </a:xfrm>
          <a:prstGeom prst="line">
            <a:avLst/>
          </a:prstGeom>
          <a:ln w="76200">
            <a:solidFill>
              <a:srgbClr val="ECEDE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164310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D188C-FC14-04E6-F5B3-14C2FBD97ADC}"/>
              </a:ext>
            </a:extLst>
          </p:cNvPr>
          <p:cNvSpPr>
            <a:spLocks noGrp="1"/>
          </p:cNvSpPr>
          <p:nvPr>
            <p:ph type="title"/>
          </p:nvPr>
        </p:nvSpPr>
        <p:spPr>
          <a:xfrm>
            <a:off x="525131" y="536513"/>
            <a:ext cx="6313627" cy="363000"/>
          </a:xfrm>
        </p:spPr>
        <p:txBody>
          <a:bodyPr/>
          <a:lstStyle/>
          <a:p>
            <a:pPr algn="l"/>
            <a:r>
              <a:rPr lang="en-US" dirty="0"/>
              <a:t>NỀN TẢNG ỨNG DỤNG BÌNH PHƯỚC TODAY</a:t>
            </a:r>
          </a:p>
        </p:txBody>
      </p:sp>
      <p:sp>
        <p:nvSpPr>
          <p:cNvPr id="253" name="Google Shape;737;p27">
            <a:extLst>
              <a:ext uri="{FF2B5EF4-FFF2-40B4-BE49-F238E27FC236}">
                <a16:creationId xmlns:a16="http://schemas.microsoft.com/office/drawing/2014/main" id="{3C83F9C8-36FE-63E2-3F33-A3792E47ECBC}"/>
              </a:ext>
            </a:extLst>
          </p:cNvPr>
          <p:cNvSpPr/>
          <p:nvPr/>
        </p:nvSpPr>
        <p:spPr>
          <a:xfrm>
            <a:off x="2642975" y="2809384"/>
            <a:ext cx="23625" cy="26650"/>
          </a:xfrm>
          <a:custGeom>
            <a:avLst/>
            <a:gdLst/>
            <a:ahLst/>
            <a:cxnLst/>
            <a:rect l="l" t="t" r="r" b="b"/>
            <a:pathLst>
              <a:path w="945" h="1066" extrusionOk="0">
                <a:moveTo>
                  <a:pt x="262" y="1"/>
                </a:moveTo>
                <a:cubicBezTo>
                  <a:pt x="141" y="342"/>
                  <a:pt x="61" y="704"/>
                  <a:pt x="0" y="1066"/>
                </a:cubicBezTo>
                <a:lnTo>
                  <a:pt x="945" y="503"/>
                </a:lnTo>
                <a:lnTo>
                  <a:pt x="262" y="1"/>
                </a:lnTo>
                <a:close/>
              </a:path>
            </a:pathLst>
          </a:custGeom>
          <a:solidFill>
            <a:srgbClr val="DDDCD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254" name="Google Shape;738;p27">
            <a:extLst>
              <a:ext uri="{FF2B5EF4-FFF2-40B4-BE49-F238E27FC236}">
                <a16:creationId xmlns:a16="http://schemas.microsoft.com/office/drawing/2014/main" id="{A687E22A-0F3B-8C4E-D4D0-77F4815DB0B3}"/>
              </a:ext>
            </a:extLst>
          </p:cNvPr>
          <p:cNvGrpSpPr/>
          <p:nvPr/>
        </p:nvGrpSpPr>
        <p:grpSpPr>
          <a:xfrm>
            <a:off x="-24810" y="3062978"/>
            <a:ext cx="2845284" cy="1553991"/>
            <a:chOff x="3148852" y="2594521"/>
            <a:chExt cx="2845284" cy="1553991"/>
          </a:xfrm>
        </p:grpSpPr>
        <p:sp>
          <p:nvSpPr>
            <p:cNvPr id="255" name="Google Shape;739;p27">
              <a:extLst>
                <a:ext uri="{FF2B5EF4-FFF2-40B4-BE49-F238E27FC236}">
                  <a16:creationId xmlns:a16="http://schemas.microsoft.com/office/drawing/2014/main" id="{F7768817-ECDE-A1A3-2103-9CD277F2E0DF}"/>
                </a:ext>
              </a:extLst>
            </p:cNvPr>
            <p:cNvSpPr/>
            <p:nvPr/>
          </p:nvSpPr>
          <p:spPr>
            <a:xfrm>
              <a:off x="3276582" y="3340846"/>
              <a:ext cx="2589824" cy="807666"/>
            </a:xfrm>
            <a:custGeom>
              <a:avLst/>
              <a:gdLst/>
              <a:ahLst/>
              <a:cxnLst/>
              <a:rect l="l" t="t" r="r" b="b"/>
              <a:pathLst>
                <a:path w="96979" h="30244" extrusionOk="0">
                  <a:moveTo>
                    <a:pt x="20" y="1"/>
                  </a:moveTo>
                  <a:cubicBezTo>
                    <a:pt x="0" y="202"/>
                    <a:pt x="20" y="403"/>
                    <a:pt x="20" y="624"/>
                  </a:cubicBezTo>
                  <a:lnTo>
                    <a:pt x="20" y="1"/>
                  </a:lnTo>
                  <a:close/>
                  <a:moveTo>
                    <a:pt x="96979" y="242"/>
                  </a:moveTo>
                  <a:lnTo>
                    <a:pt x="96938" y="322"/>
                  </a:lnTo>
                  <a:lnTo>
                    <a:pt x="96938" y="1488"/>
                  </a:lnTo>
                  <a:cubicBezTo>
                    <a:pt x="96958" y="1387"/>
                    <a:pt x="96938" y="1307"/>
                    <a:pt x="96958" y="1187"/>
                  </a:cubicBezTo>
                  <a:cubicBezTo>
                    <a:pt x="96979" y="1066"/>
                    <a:pt x="96979" y="925"/>
                    <a:pt x="96979" y="805"/>
                  </a:cubicBezTo>
                  <a:lnTo>
                    <a:pt x="96979" y="242"/>
                  </a:lnTo>
                  <a:close/>
                  <a:moveTo>
                    <a:pt x="20" y="785"/>
                  </a:moveTo>
                  <a:lnTo>
                    <a:pt x="20" y="2030"/>
                  </a:lnTo>
                  <a:lnTo>
                    <a:pt x="20" y="2071"/>
                  </a:lnTo>
                  <a:cubicBezTo>
                    <a:pt x="20" y="2272"/>
                    <a:pt x="20" y="2473"/>
                    <a:pt x="20" y="2653"/>
                  </a:cubicBezTo>
                  <a:lnTo>
                    <a:pt x="20" y="2834"/>
                  </a:lnTo>
                  <a:cubicBezTo>
                    <a:pt x="20" y="2975"/>
                    <a:pt x="41" y="3136"/>
                    <a:pt x="61" y="3296"/>
                  </a:cubicBezTo>
                  <a:cubicBezTo>
                    <a:pt x="61" y="3357"/>
                    <a:pt x="61" y="3417"/>
                    <a:pt x="61" y="3477"/>
                  </a:cubicBezTo>
                  <a:cubicBezTo>
                    <a:pt x="81" y="3638"/>
                    <a:pt x="101" y="3819"/>
                    <a:pt x="121" y="3980"/>
                  </a:cubicBezTo>
                  <a:cubicBezTo>
                    <a:pt x="121" y="4020"/>
                    <a:pt x="121" y="4060"/>
                    <a:pt x="141" y="4100"/>
                  </a:cubicBezTo>
                  <a:cubicBezTo>
                    <a:pt x="161" y="4301"/>
                    <a:pt x="181" y="4502"/>
                    <a:pt x="221" y="4703"/>
                  </a:cubicBezTo>
                  <a:lnTo>
                    <a:pt x="221" y="4743"/>
                  </a:lnTo>
                  <a:cubicBezTo>
                    <a:pt x="221" y="4783"/>
                    <a:pt x="221" y="4824"/>
                    <a:pt x="241" y="4864"/>
                  </a:cubicBezTo>
                  <a:cubicBezTo>
                    <a:pt x="262" y="5025"/>
                    <a:pt x="302" y="5165"/>
                    <a:pt x="322" y="5326"/>
                  </a:cubicBezTo>
                  <a:lnTo>
                    <a:pt x="362" y="5527"/>
                  </a:lnTo>
                  <a:cubicBezTo>
                    <a:pt x="402" y="5688"/>
                    <a:pt x="422" y="5849"/>
                    <a:pt x="463" y="5989"/>
                  </a:cubicBezTo>
                  <a:cubicBezTo>
                    <a:pt x="463" y="6029"/>
                    <a:pt x="483" y="6070"/>
                    <a:pt x="503" y="6110"/>
                  </a:cubicBezTo>
                  <a:lnTo>
                    <a:pt x="503" y="6130"/>
                  </a:lnTo>
                  <a:cubicBezTo>
                    <a:pt x="543" y="6331"/>
                    <a:pt x="603" y="6532"/>
                    <a:pt x="663" y="6733"/>
                  </a:cubicBezTo>
                  <a:cubicBezTo>
                    <a:pt x="663" y="6753"/>
                    <a:pt x="663" y="6753"/>
                    <a:pt x="663" y="6773"/>
                  </a:cubicBezTo>
                  <a:cubicBezTo>
                    <a:pt x="663" y="6813"/>
                    <a:pt x="684" y="6853"/>
                    <a:pt x="684" y="6893"/>
                  </a:cubicBezTo>
                  <a:cubicBezTo>
                    <a:pt x="744" y="7034"/>
                    <a:pt x="784" y="7195"/>
                    <a:pt x="844" y="7356"/>
                  </a:cubicBezTo>
                  <a:cubicBezTo>
                    <a:pt x="864" y="7416"/>
                    <a:pt x="885" y="7476"/>
                    <a:pt x="905" y="7536"/>
                  </a:cubicBezTo>
                  <a:cubicBezTo>
                    <a:pt x="945" y="7697"/>
                    <a:pt x="1005" y="7858"/>
                    <a:pt x="1065" y="7999"/>
                  </a:cubicBezTo>
                  <a:cubicBezTo>
                    <a:pt x="1085" y="8039"/>
                    <a:pt x="1085" y="8079"/>
                    <a:pt x="1106" y="8119"/>
                  </a:cubicBezTo>
                  <a:lnTo>
                    <a:pt x="1126" y="8159"/>
                  </a:lnTo>
                  <a:cubicBezTo>
                    <a:pt x="1186" y="8340"/>
                    <a:pt x="1266" y="8541"/>
                    <a:pt x="1347" y="8742"/>
                  </a:cubicBezTo>
                  <a:cubicBezTo>
                    <a:pt x="1367" y="8782"/>
                    <a:pt x="1387" y="8843"/>
                    <a:pt x="1407" y="8883"/>
                  </a:cubicBezTo>
                  <a:cubicBezTo>
                    <a:pt x="1487" y="9044"/>
                    <a:pt x="1548" y="9184"/>
                    <a:pt x="1628" y="9345"/>
                  </a:cubicBezTo>
                  <a:cubicBezTo>
                    <a:pt x="1648" y="9405"/>
                    <a:pt x="1668" y="9486"/>
                    <a:pt x="1708" y="9546"/>
                  </a:cubicBezTo>
                  <a:cubicBezTo>
                    <a:pt x="1769" y="9687"/>
                    <a:pt x="1849" y="9847"/>
                    <a:pt x="1929" y="9988"/>
                  </a:cubicBezTo>
                  <a:lnTo>
                    <a:pt x="2010" y="10149"/>
                  </a:lnTo>
                  <a:lnTo>
                    <a:pt x="2030" y="10209"/>
                  </a:lnTo>
                  <a:cubicBezTo>
                    <a:pt x="2130" y="10390"/>
                    <a:pt x="2231" y="10571"/>
                    <a:pt x="2331" y="10752"/>
                  </a:cubicBezTo>
                  <a:lnTo>
                    <a:pt x="2372" y="10812"/>
                  </a:lnTo>
                  <a:cubicBezTo>
                    <a:pt x="2452" y="10993"/>
                    <a:pt x="2572" y="11174"/>
                    <a:pt x="2673" y="11334"/>
                  </a:cubicBezTo>
                  <a:lnTo>
                    <a:pt x="2794" y="11535"/>
                  </a:lnTo>
                  <a:cubicBezTo>
                    <a:pt x="2874" y="11676"/>
                    <a:pt x="2954" y="11797"/>
                    <a:pt x="3035" y="11937"/>
                  </a:cubicBezTo>
                  <a:lnTo>
                    <a:pt x="3095" y="12038"/>
                  </a:lnTo>
                  <a:lnTo>
                    <a:pt x="3175" y="12158"/>
                  </a:lnTo>
                  <a:lnTo>
                    <a:pt x="3276" y="12299"/>
                  </a:lnTo>
                  <a:cubicBezTo>
                    <a:pt x="3336" y="12399"/>
                    <a:pt x="3416" y="12500"/>
                    <a:pt x="3477" y="12600"/>
                  </a:cubicBezTo>
                  <a:cubicBezTo>
                    <a:pt x="3497" y="12641"/>
                    <a:pt x="3537" y="12681"/>
                    <a:pt x="3557" y="12721"/>
                  </a:cubicBezTo>
                  <a:lnTo>
                    <a:pt x="3597" y="12761"/>
                  </a:lnTo>
                  <a:cubicBezTo>
                    <a:pt x="3658" y="12862"/>
                    <a:pt x="3738" y="12962"/>
                    <a:pt x="3798" y="13063"/>
                  </a:cubicBezTo>
                  <a:cubicBezTo>
                    <a:pt x="3879" y="13163"/>
                    <a:pt x="3939" y="13243"/>
                    <a:pt x="3999" y="13324"/>
                  </a:cubicBezTo>
                  <a:lnTo>
                    <a:pt x="4019" y="13364"/>
                  </a:lnTo>
                  <a:cubicBezTo>
                    <a:pt x="4100" y="13464"/>
                    <a:pt x="4200" y="13585"/>
                    <a:pt x="4281" y="13686"/>
                  </a:cubicBezTo>
                  <a:cubicBezTo>
                    <a:pt x="4361" y="13786"/>
                    <a:pt x="4441" y="13886"/>
                    <a:pt x="4522" y="13987"/>
                  </a:cubicBezTo>
                  <a:cubicBezTo>
                    <a:pt x="4602" y="14087"/>
                    <a:pt x="4682" y="14208"/>
                    <a:pt x="4783" y="14308"/>
                  </a:cubicBezTo>
                  <a:cubicBezTo>
                    <a:pt x="4863" y="14429"/>
                    <a:pt x="4924" y="14489"/>
                    <a:pt x="5004" y="14590"/>
                  </a:cubicBezTo>
                  <a:lnTo>
                    <a:pt x="5024" y="14610"/>
                  </a:lnTo>
                  <a:cubicBezTo>
                    <a:pt x="5125" y="14730"/>
                    <a:pt x="5225" y="14831"/>
                    <a:pt x="5305" y="14931"/>
                  </a:cubicBezTo>
                  <a:cubicBezTo>
                    <a:pt x="5406" y="15032"/>
                    <a:pt x="5486" y="15132"/>
                    <a:pt x="5567" y="15233"/>
                  </a:cubicBezTo>
                  <a:cubicBezTo>
                    <a:pt x="5647" y="15333"/>
                    <a:pt x="5768" y="15434"/>
                    <a:pt x="5868" y="15554"/>
                  </a:cubicBezTo>
                  <a:lnTo>
                    <a:pt x="6129" y="15836"/>
                  </a:lnTo>
                  <a:lnTo>
                    <a:pt x="6451" y="16157"/>
                  </a:lnTo>
                  <a:lnTo>
                    <a:pt x="6732" y="16439"/>
                  </a:lnTo>
                  <a:lnTo>
                    <a:pt x="7054" y="16760"/>
                  </a:lnTo>
                  <a:lnTo>
                    <a:pt x="7355" y="17041"/>
                  </a:lnTo>
                  <a:lnTo>
                    <a:pt x="7717" y="17343"/>
                  </a:lnTo>
                  <a:cubicBezTo>
                    <a:pt x="7817" y="17443"/>
                    <a:pt x="7918" y="17544"/>
                    <a:pt x="8018" y="17624"/>
                  </a:cubicBezTo>
                  <a:cubicBezTo>
                    <a:pt x="8119" y="17725"/>
                    <a:pt x="8279" y="17845"/>
                    <a:pt x="8380" y="17946"/>
                  </a:cubicBezTo>
                  <a:lnTo>
                    <a:pt x="8701" y="18207"/>
                  </a:lnTo>
                  <a:lnTo>
                    <a:pt x="9083" y="18528"/>
                  </a:lnTo>
                  <a:lnTo>
                    <a:pt x="9405" y="18790"/>
                  </a:lnTo>
                  <a:lnTo>
                    <a:pt x="9827" y="19091"/>
                  </a:lnTo>
                  <a:cubicBezTo>
                    <a:pt x="9927" y="19192"/>
                    <a:pt x="10048" y="19272"/>
                    <a:pt x="10148" y="19352"/>
                  </a:cubicBezTo>
                  <a:cubicBezTo>
                    <a:pt x="10269" y="19433"/>
                    <a:pt x="10450" y="19553"/>
                    <a:pt x="10590" y="19674"/>
                  </a:cubicBezTo>
                  <a:lnTo>
                    <a:pt x="10912" y="19915"/>
                  </a:lnTo>
                  <a:lnTo>
                    <a:pt x="11374" y="20236"/>
                  </a:lnTo>
                  <a:cubicBezTo>
                    <a:pt x="11495" y="20317"/>
                    <a:pt x="11595" y="20397"/>
                    <a:pt x="11716" y="20458"/>
                  </a:cubicBezTo>
                  <a:lnTo>
                    <a:pt x="12218" y="20799"/>
                  </a:lnTo>
                  <a:lnTo>
                    <a:pt x="12540" y="21000"/>
                  </a:lnTo>
                  <a:cubicBezTo>
                    <a:pt x="12720" y="21121"/>
                    <a:pt x="12901" y="21221"/>
                    <a:pt x="13082" y="21342"/>
                  </a:cubicBezTo>
                  <a:lnTo>
                    <a:pt x="13384" y="21543"/>
                  </a:lnTo>
                  <a:cubicBezTo>
                    <a:pt x="13665" y="21703"/>
                    <a:pt x="13966" y="21884"/>
                    <a:pt x="14268" y="22065"/>
                  </a:cubicBezTo>
                  <a:cubicBezTo>
                    <a:pt x="14569" y="22226"/>
                    <a:pt x="14810" y="22367"/>
                    <a:pt x="15092" y="22527"/>
                  </a:cubicBezTo>
                  <a:lnTo>
                    <a:pt x="15132" y="22547"/>
                  </a:lnTo>
                  <a:lnTo>
                    <a:pt x="15413" y="22708"/>
                  </a:lnTo>
                  <a:lnTo>
                    <a:pt x="15916" y="22969"/>
                  </a:lnTo>
                  <a:lnTo>
                    <a:pt x="15996" y="23010"/>
                  </a:lnTo>
                  <a:lnTo>
                    <a:pt x="16358" y="23190"/>
                  </a:lnTo>
                  <a:lnTo>
                    <a:pt x="16900" y="23472"/>
                  </a:lnTo>
                  <a:lnTo>
                    <a:pt x="17282" y="23653"/>
                  </a:lnTo>
                  <a:lnTo>
                    <a:pt x="17804" y="23914"/>
                  </a:lnTo>
                  <a:lnTo>
                    <a:pt x="18206" y="24095"/>
                  </a:lnTo>
                  <a:lnTo>
                    <a:pt x="18729" y="24336"/>
                  </a:lnTo>
                  <a:lnTo>
                    <a:pt x="19131" y="24517"/>
                  </a:lnTo>
                  <a:cubicBezTo>
                    <a:pt x="19312" y="24597"/>
                    <a:pt x="19492" y="24677"/>
                    <a:pt x="19673" y="24758"/>
                  </a:cubicBezTo>
                  <a:lnTo>
                    <a:pt x="20095" y="24939"/>
                  </a:lnTo>
                  <a:lnTo>
                    <a:pt x="20638" y="25160"/>
                  </a:lnTo>
                  <a:lnTo>
                    <a:pt x="21040" y="25320"/>
                  </a:lnTo>
                  <a:lnTo>
                    <a:pt x="21241" y="25401"/>
                  </a:lnTo>
                  <a:lnTo>
                    <a:pt x="21442" y="25481"/>
                  </a:lnTo>
                  <a:cubicBezTo>
                    <a:pt x="21783" y="25622"/>
                    <a:pt x="22125" y="25742"/>
                    <a:pt x="22466" y="25863"/>
                  </a:cubicBezTo>
                  <a:lnTo>
                    <a:pt x="22768" y="25984"/>
                  </a:lnTo>
                  <a:cubicBezTo>
                    <a:pt x="23190" y="26124"/>
                    <a:pt x="23612" y="26285"/>
                    <a:pt x="24054" y="26426"/>
                  </a:cubicBezTo>
                  <a:lnTo>
                    <a:pt x="24335" y="26526"/>
                  </a:lnTo>
                  <a:cubicBezTo>
                    <a:pt x="24677" y="26647"/>
                    <a:pt x="25039" y="26767"/>
                    <a:pt x="25400" y="26868"/>
                  </a:cubicBezTo>
                  <a:lnTo>
                    <a:pt x="25762" y="26988"/>
                  </a:lnTo>
                  <a:cubicBezTo>
                    <a:pt x="26204" y="27129"/>
                    <a:pt x="26646" y="27250"/>
                    <a:pt x="27108" y="27390"/>
                  </a:cubicBezTo>
                  <a:lnTo>
                    <a:pt x="27269" y="27430"/>
                  </a:lnTo>
                  <a:cubicBezTo>
                    <a:pt x="27591" y="27511"/>
                    <a:pt x="27932" y="27611"/>
                    <a:pt x="28274" y="27692"/>
                  </a:cubicBezTo>
                  <a:lnTo>
                    <a:pt x="28676" y="27812"/>
                  </a:lnTo>
                  <a:lnTo>
                    <a:pt x="29439" y="28013"/>
                  </a:lnTo>
                  <a:lnTo>
                    <a:pt x="29902" y="28114"/>
                  </a:lnTo>
                  <a:cubicBezTo>
                    <a:pt x="30163" y="28174"/>
                    <a:pt x="30404" y="28234"/>
                    <a:pt x="30645" y="28295"/>
                  </a:cubicBezTo>
                  <a:lnTo>
                    <a:pt x="31127" y="28395"/>
                  </a:lnTo>
                  <a:lnTo>
                    <a:pt x="31871" y="28556"/>
                  </a:lnTo>
                  <a:lnTo>
                    <a:pt x="32172" y="28616"/>
                  </a:lnTo>
                  <a:lnTo>
                    <a:pt x="32353" y="28656"/>
                  </a:lnTo>
                  <a:lnTo>
                    <a:pt x="32996" y="28797"/>
                  </a:lnTo>
                  <a:lnTo>
                    <a:pt x="33499" y="28877"/>
                  </a:lnTo>
                  <a:lnTo>
                    <a:pt x="34182" y="29018"/>
                  </a:lnTo>
                  <a:lnTo>
                    <a:pt x="34684" y="29098"/>
                  </a:lnTo>
                  <a:lnTo>
                    <a:pt x="35388" y="29219"/>
                  </a:lnTo>
                  <a:lnTo>
                    <a:pt x="35850" y="29279"/>
                  </a:lnTo>
                  <a:lnTo>
                    <a:pt x="36674" y="29420"/>
                  </a:lnTo>
                  <a:lnTo>
                    <a:pt x="36995" y="29460"/>
                  </a:lnTo>
                  <a:lnTo>
                    <a:pt x="37015" y="29460"/>
                  </a:lnTo>
                  <a:cubicBezTo>
                    <a:pt x="37297" y="29500"/>
                    <a:pt x="37558" y="29540"/>
                    <a:pt x="37839" y="29581"/>
                  </a:cubicBezTo>
                  <a:lnTo>
                    <a:pt x="38181" y="29621"/>
                  </a:lnTo>
                  <a:cubicBezTo>
                    <a:pt x="38563" y="29661"/>
                    <a:pt x="38964" y="29721"/>
                    <a:pt x="39346" y="29761"/>
                  </a:cubicBezTo>
                  <a:lnTo>
                    <a:pt x="39587" y="29782"/>
                  </a:lnTo>
                  <a:cubicBezTo>
                    <a:pt x="39909" y="29822"/>
                    <a:pt x="40210" y="29842"/>
                    <a:pt x="40532" y="29882"/>
                  </a:cubicBezTo>
                  <a:lnTo>
                    <a:pt x="40954" y="29922"/>
                  </a:lnTo>
                  <a:cubicBezTo>
                    <a:pt x="41195" y="29942"/>
                    <a:pt x="41456" y="29962"/>
                    <a:pt x="41697" y="29982"/>
                  </a:cubicBezTo>
                  <a:lnTo>
                    <a:pt x="41738" y="29982"/>
                  </a:lnTo>
                  <a:lnTo>
                    <a:pt x="42180" y="30023"/>
                  </a:lnTo>
                  <a:lnTo>
                    <a:pt x="42883" y="30063"/>
                  </a:lnTo>
                  <a:lnTo>
                    <a:pt x="43385" y="30103"/>
                  </a:lnTo>
                  <a:lnTo>
                    <a:pt x="44048" y="30143"/>
                  </a:lnTo>
                  <a:lnTo>
                    <a:pt x="44571" y="30163"/>
                  </a:lnTo>
                  <a:cubicBezTo>
                    <a:pt x="44792" y="30163"/>
                    <a:pt x="45013" y="30183"/>
                    <a:pt x="45234" y="30204"/>
                  </a:cubicBezTo>
                  <a:lnTo>
                    <a:pt x="45777" y="30224"/>
                  </a:lnTo>
                  <a:lnTo>
                    <a:pt x="46420" y="30244"/>
                  </a:lnTo>
                  <a:lnTo>
                    <a:pt x="50599" y="30244"/>
                  </a:lnTo>
                  <a:lnTo>
                    <a:pt x="51263" y="30224"/>
                  </a:lnTo>
                  <a:lnTo>
                    <a:pt x="51765" y="30224"/>
                  </a:lnTo>
                  <a:lnTo>
                    <a:pt x="52589" y="30204"/>
                  </a:lnTo>
                  <a:lnTo>
                    <a:pt x="53071" y="30163"/>
                  </a:lnTo>
                  <a:lnTo>
                    <a:pt x="53915" y="30123"/>
                  </a:lnTo>
                  <a:lnTo>
                    <a:pt x="54337" y="30103"/>
                  </a:lnTo>
                  <a:cubicBezTo>
                    <a:pt x="54699" y="30063"/>
                    <a:pt x="55081" y="30043"/>
                    <a:pt x="55442" y="30023"/>
                  </a:cubicBezTo>
                  <a:lnTo>
                    <a:pt x="55603" y="30003"/>
                  </a:lnTo>
                  <a:cubicBezTo>
                    <a:pt x="56025" y="29962"/>
                    <a:pt x="56427" y="29922"/>
                    <a:pt x="56849" y="29882"/>
                  </a:cubicBezTo>
                  <a:lnTo>
                    <a:pt x="56929" y="29882"/>
                  </a:lnTo>
                  <a:lnTo>
                    <a:pt x="57130" y="29862"/>
                  </a:lnTo>
                  <a:cubicBezTo>
                    <a:pt x="57512" y="29822"/>
                    <a:pt x="57894" y="29782"/>
                    <a:pt x="58276" y="29741"/>
                  </a:cubicBezTo>
                  <a:lnTo>
                    <a:pt x="58698" y="29681"/>
                  </a:lnTo>
                  <a:cubicBezTo>
                    <a:pt x="59079" y="29641"/>
                    <a:pt x="59441" y="29601"/>
                    <a:pt x="59843" y="29540"/>
                  </a:cubicBezTo>
                  <a:lnTo>
                    <a:pt x="60104" y="29500"/>
                  </a:lnTo>
                  <a:cubicBezTo>
                    <a:pt x="60566" y="29440"/>
                    <a:pt x="61029" y="29360"/>
                    <a:pt x="61491" y="29299"/>
                  </a:cubicBezTo>
                  <a:lnTo>
                    <a:pt x="61832" y="29239"/>
                  </a:lnTo>
                  <a:cubicBezTo>
                    <a:pt x="62174" y="29179"/>
                    <a:pt x="62536" y="29118"/>
                    <a:pt x="62897" y="29058"/>
                  </a:cubicBezTo>
                  <a:lnTo>
                    <a:pt x="63119" y="29018"/>
                  </a:lnTo>
                  <a:lnTo>
                    <a:pt x="63340" y="28978"/>
                  </a:lnTo>
                  <a:lnTo>
                    <a:pt x="63963" y="28857"/>
                  </a:lnTo>
                  <a:lnTo>
                    <a:pt x="64485" y="28757"/>
                  </a:lnTo>
                  <a:cubicBezTo>
                    <a:pt x="64706" y="28717"/>
                    <a:pt x="64907" y="28676"/>
                    <a:pt x="65128" y="28636"/>
                  </a:cubicBezTo>
                  <a:lnTo>
                    <a:pt x="65630" y="28516"/>
                  </a:lnTo>
                  <a:lnTo>
                    <a:pt x="66253" y="28375"/>
                  </a:lnTo>
                  <a:lnTo>
                    <a:pt x="66756" y="28274"/>
                  </a:lnTo>
                  <a:lnTo>
                    <a:pt x="67399" y="28114"/>
                  </a:lnTo>
                  <a:lnTo>
                    <a:pt x="67881" y="27993"/>
                  </a:lnTo>
                  <a:lnTo>
                    <a:pt x="68544" y="27832"/>
                  </a:lnTo>
                  <a:lnTo>
                    <a:pt x="69006" y="27712"/>
                  </a:lnTo>
                  <a:lnTo>
                    <a:pt x="69710" y="27511"/>
                  </a:lnTo>
                  <a:lnTo>
                    <a:pt x="70091" y="27410"/>
                  </a:lnTo>
                  <a:cubicBezTo>
                    <a:pt x="70453" y="27310"/>
                    <a:pt x="70795" y="27209"/>
                    <a:pt x="71136" y="27089"/>
                  </a:cubicBezTo>
                  <a:lnTo>
                    <a:pt x="71197" y="27089"/>
                  </a:lnTo>
                  <a:cubicBezTo>
                    <a:pt x="71558" y="26968"/>
                    <a:pt x="71920" y="26868"/>
                    <a:pt x="72262" y="26747"/>
                  </a:cubicBezTo>
                  <a:lnTo>
                    <a:pt x="72302" y="26747"/>
                  </a:lnTo>
                  <a:lnTo>
                    <a:pt x="72422" y="26687"/>
                  </a:lnTo>
                  <a:cubicBezTo>
                    <a:pt x="72804" y="26546"/>
                    <a:pt x="73186" y="26426"/>
                    <a:pt x="73548" y="26305"/>
                  </a:cubicBezTo>
                  <a:lnTo>
                    <a:pt x="73930" y="26185"/>
                  </a:lnTo>
                  <a:cubicBezTo>
                    <a:pt x="74251" y="26064"/>
                    <a:pt x="74573" y="25943"/>
                    <a:pt x="74894" y="25823"/>
                  </a:cubicBezTo>
                  <a:lnTo>
                    <a:pt x="75196" y="25702"/>
                  </a:lnTo>
                  <a:cubicBezTo>
                    <a:pt x="75618" y="25562"/>
                    <a:pt x="76019" y="25401"/>
                    <a:pt x="76421" y="25240"/>
                  </a:cubicBezTo>
                  <a:lnTo>
                    <a:pt x="76663" y="25120"/>
                  </a:lnTo>
                  <a:cubicBezTo>
                    <a:pt x="76984" y="24979"/>
                    <a:pt x="77306" y="24858"/>
                    <a:pt x="77627" y="24718"/>
                  </a:cubicBezTo>
                  <a:lnTo>
                    <a:pt x="77989" y="24557"/>
                  </a:lnTo>
                  <a:cubicBezTo>
                    <a:pt x="78330" y="24416"/>
                    <a:pt x="78652" y="24255"/>
                    <a:pt x="78994" y="24115"/>
                  </a:cubicBezTo>
                  <a:lnTo>
                    <a:pt x="79194" y="24014"/>
                  </a:lnTo>
                  <a:cubicBezTo>
                    <a:pt x="79576" y="23833"/>
                    <a:pt x="79958" y="23653"/>
                    <a:pt x="80340" y="23452"/>
                  </a:cubicBezTo>
                  <a:lnTo>
                    <a:pt x="80641" y="23311"/>
                  </a:lnTo>
                  <a:cubicBezTo>
                    <a:pt x="80923" y="23150"/>
                    <a:pt x="81204" y="23010"/>
                    <a:pt x="81505" y="22849"/>
                  </a:cubicBezTo>
                  <a:cubicBezTo>
                    <a:pt x="81606" y="22789"/>
                    <a:pt x="81706" y="22748"/>
                    <a:pt x="81827" y="22688"/>
                  </a:cubicBezTo>
                  <a:cubicBezTo>
                    <a:pt x="82189" y="22487"/>
                    <a:pt x="82550" y="22266"/>
                    <a:pt x="82912" y="22065"/>
                  </a:cubicBezTo>
                  <a:cubicBezTo>
                    <a:pt x="83113" y="21945"/>
                    <a:pt x="83314" y="21844"/>
                    <a:pt x="83495" y="21723"/>
                  </a:cubicBezTo>
                  <a:lnTo>
                    <a:pt x="83635" y="21643"/>
                  </a:lnTo>
                  <a:lnTo>
                    <a:pt x="84078" y="21362"/>
                  </a:lnTo>
                  <a:lnTo>
                    <a:pt x="84479" y="21121"/>
                  </a:lnTo>
                  <a:lnTo>
                    <a:pt x="84922" y="20839"/>
                  </a:lnTo>
                  <a:cubicBezTo>
                    <a:pt x="85042" y="20739"/>
                    <a:pt x="85163" y="20658"/>
                    <a:pt x="85303" y="20578"/>
                  </a:cubicBezTo>
                  <a:lnTo>
                    <a:pt x="85725" y="20297"/>
                  </a:lnTo>
                  <a:lnTo>
                    <a:pt x="86107" y="20036"/>
                  </a:lnTo>
                  <a:lnTo>
                    <a:pt x="86509" y="19754"/>
                  </a:lnTo>
                  <a:lnTo>
                    <a:pt x="86871" y="19473"/>
                  </a:lnTo>
                  <a:lnTo>
                    <a:pt x="87273" y="19192"/>
                  </a:lnTo>
                  <a:cubicBezTo>
                    <a:pt x="87393" y="19091"/>
                    <a:pt x="87494" y="19011"/>
                    <a:pt x="87614" y="18910"/>
                  </a:cubicBezTo>
                  <a:lnTo>
                    <a:pt x="87996" y="18609"/>
                  </a:lnTo>
                  <a:lnTo>
                    <a:pt x="88318" y="18348"/>
                  </a:lnTo>
                  <a:cubicBezTo>
                    <a:pt x="88458" y="18247"/>
                    <a:pt x="88579" y="18127"/>
                    <a:pt x="88699" y="18026"/>
                  </a:cubicBezTo>
                  <a:lnTo>
                    <a:pt x="89021" y="17765"/>
                  </a:lnTo>
                  <a:lnTo>
                    <a:pt x="89363" y="17443"/>
                  </a:lnTo>
                  <a:lnTo>
                    <a:pt x="89624" y="17202"/>
                  </a:lnTo>
                  <a:lnTo>
                    <a:pt x="89644" y="17182"/>
                  </a:lnTo>
                  <a:cubicBezTo>
                    <a:pt x="89905" y="16941"/>
                    <a:pt x="90146" y="16700"/>
                    <a:pt x="90387" y="16459"/>
                  </a:cubicBezTo>
                  <a:lnTo>
                    <a:pt x="90568" y="16298"/>
                  </a:lnTo>
                  <a:cubicBezTo>
                    <a:pt x="90749" y="16097"/>
                    <a:pt x="90930" y="15916"/>
                    <a:pt x="91111" y="15735"/>
                  </a:cubicBezTo>
                  <a:cubicBezTo>
                    <a:pt x="91171" y="15655"/>
                    <a:pt x="91251" y="15574"/>
                    <a:pt x="91312" y="15514"/>
                  </a:cubicBezTo>
                  <a:cubicBezTo>
                    <a:pt x="91493" y="15313"/>
                    <a:pt x="91673" y="15112"/>
                    <a:pt x="91834" y="14911"/>
                  </a:cubicBezTo>
                  <a:cubicBezTo>
                    <a:pt x="91874" y="14871"/>
                    <a:pt x="91935" y="14811"/>
                    <a:pt x="91975" y="14771"/>
                  </a:cubicBezTo>
                  <a:cubicBezTo>
                    <a:pt x="92176" y="14509"/>
                    <a:pt x="92377" y="14268"/>
                    <a:pt x="92578" y="14027"/>
                  </a:cubicBezTo>
                  <a:lnTo>
                    <a:pt x="92618" y="13987"/>
                  </a:lnTo>
                  <a:cubicBezTo>
                    <a:pt x="92678" y="13927"/>
                    <a:pt x="92718" y="13846"/>
                    <a:pt x="92759" y="13786"/>
                  </a:cubicBezTo>
                  <a:cubicBezTo>
                    <a:pt x="92879" y="13645"/>
                    <a:pt x="92980" y="13505"/>
                    <a:pt x="93100" y="13364"/>
                  </a:cubicBezTo>
                  <a:cubicBezTo>
                    <a:pt x="93160" y="13264"/>
                    <a:pt x="93221" y="13183"/>
                    <a:pt x="93281" y="13083"/>
                  </a:cubicBezTo>
                  <a:cubicBezTo>
                    <a:pt x="93382" y="12962"/>
                    <a:pt x="93482" y="12821"/>
                    <a:pt x="93582" y="12681"/>
                  </a:cubicBezTo>
                  <a:lnTo>
                    <a:pt x="93763" y="12399"/>
                  </a:lnTo>
                  <a:cubicBezTo>
                    <a:pt x="93844" y="12259"/>
                    <a:pt x="93944" y="12118"/>
                    <a:pt x="94025" y="11977"/>
                  </a:cubicBezTo>
                  <a:cubicBezTo>
                    <a:pt x="94085" y="11897"/>
                    <a:pt x="94145" y="11797"/>
                    <a:pt x="94205" y="11716"/>
                  </a:cubicBezTo>
                  <a:cubicBezTo>
                    <a:pt x="94286" y="11555"/>
                    <a:pt x="94386" y="11415"/>
                    <a:pt x="94447" y="11274"/>
                  </a:cubicBezTo>
                  <a:cubicBezTo>
                    <a:pt x="94487" y="11194"/>
                    <a:pt x="94527" y="11133"/>
                    <a:pt x="94567" y="11073"/>
                  </a:cubicBezTo>
                  <a:lnTo>
                    <a:pt x="94607" y="11013"/>
                  </a:lnTo>
                  <a:cubicBezTo>
                    <a:pt x="94668" y="10872"/>
                    <a:pt x="94748" y="10752"/>
                    <a:pt x="94808" y="10631"/>
                  </a:cubicBezTo>
                  <a:cubicBezTo>
                    <a:pt x="94869" y="10490"/>
                    <a:pt x="94909" y="10430"/>
                    <a:pt x="94949" y="10350"/>
                  </a:cubicBezTo>
                  <a:cubicBezTo>
                    <a:pt x="95029" y="10209"/>
                    <a:pt x="95090" y="10068"/>
                    <a:pt x="95170" y="9928"/>
                  </a:cubicBezTo>
                  <a:cubicBezTo>
                    <a:pt x="95210" y="9847"/>
                    <a:pt x="95250" y="9767"/>
                    <a:pt x="95291" y="9687"/>
                  </a:cubicBezTo>
                  <a:cubicBezTo>
                    <a:pt x="95351" y="9526"/>
                    <a:pt x="95431" y="9365"/>
                    <a:pt x="95491" y="9204"/>
                  </a:cubicBezTo>
                  <a:cubicBezTo>
                    <a:pt x="95532" y="9144"/>
                    <a:pt x="95552" y="9064"/>
                    <a:pt x="95592" y="9003"/>
                  </a:cubicBezTo>
                  <a:cubicBezTo>
                    <a:pt x="95672" y="8782"/>
                    <a:pt x="95773" y="8561"/>
                    <a:pt x="95853" y="8320"/>
                  </a:cubicBezTo>
                  <a:cubicBezTo>
                    <a:pt x="95873" y="8280"/>
                    <a:pt x="95893" y="8220"/>
                    <a:pt x="95913" y="8180"/>
                  </a:cubicBezTo>
                  <a:cubicBezTo>
                    <a:pt x="95974" y="7999"/>
                    <a:pt x="96034" y="7838"/>
                    <a:pt x="96094" y="7677"/>
                  </a:cubicBezTo>
                  <a:cubicBezTo>
                    <a:pt x="96114" y="7597"/>
                    <a:pt x="96135" y="7496"/>
                    <a:pt x="96175" y="7416"/>
                  </a:cubicBezTo>
                  <a:lnTo>
                    <a:pt x="96295" y="6994"/>
                  </a:lnTo>
                  <a:lnTo>
                    <a:pt x="96376" y="6713"/>
                  </a:lnTo>
                  <a:cubicBezTo>
                    <a:pt x="96416" y="6592"/>
                    <a:pt x="96456" y="6471"/>
                    <a:pt x="96476" y="6311"/>
                  </a:cubicBezTo>
                  <a:cubicBezTo>
                    <a:pt x="96516" y="6170"/>
                    <a:pt x="96516" y="6130"/>
                    <a:pt x="96557" y="6029"/>
                  </a:cubicBezTo>
                  <a:cubicBezTo>
                    <a:pt x="96577" y="5929"/>
                    <a:pt x="96617" y="5768"/>
                    <a:pt x="96637" y="5648"/>
                  </a:cubicBezTo>
                  <a:lnTo>
                    <a:pt x="96637" y="5587"/>
                  </a:lnTo>
                  <a:cubicBezTo>
                    <a:pt x="96657" y="5507"/>
                    <a:pt x="96657" y="5427"/>
                    <a:pt x="96677" y="5346"/>
                  </a:cubicBezTo>
                  <a:cubicBezTo>
                    <a:pt x="96697" y="5205"/>
                    <a:pt x="96717" y="5085"/>
                    <a:pt x="96737" y="4964"/>
                  </a:cubicBezTo>
                  <a:cubicBezTo>
                    <a:pt x="96757" y="4824"/>
                    <a:pt x="96778" y="4763"/>
                    <a:pt x="96798" y="4643"/>
                  </a:cubicBezTo>
                  <a:cubicBezTo>
                    <a:pt x="96798" y="4542"/>
                    <a:pt x="96818" y="4402"/>
                    <a:pt x="96838" y="4281"/>
                  </a:cubicBezTo>
                  <a:cubicBezTo>
                    <a:pt x="96858" y="4140"/>
                    <a:pt x="96858" y="4060"/>
                    <a:pt x="96878" y="3960"/>
                  </a:cubicBezTo>
                  <a:cubicBezTo>
                    <a:pt x="96878" y="3859"/>
                    <a:pt x="96898" y="3718"/>
                    <a:pt x="96918" y="3598"/>
                  </a:cubicBezTo>
                  <a:cubicBezTo>
                    <a:pt x="96918" y="3457"/>
                    <a:pt x="96918" y="3377"/>
                    <a:pt x="96938" y="3276"/>
                  </a:cubicBezTo>
                  <a:cubicBezTo>
                    <a:pt x="96938" y="3176"/>
                    <a:pt x="96938" y="3015"/>
                    <a:pt x="96938" y="2895"/>
                  </a:cubicBezTo>
                  <a:lnTo>
                    <a:pt x="96938" y="2794"/>
                  </a:lnTo>
                  <a:lnTo>
                    <a:pt x="96938" y="2372"/>
                  </a:lnTo>
                  <a:lnTo>
                    <a:pt x="96938" y="1488"/>
                  </a:lnTo>
                  <a:cubicBezTo>
                    <a:pt x="96918" y="1588"/>
                    <a:pt x="96918" y="1749"/>
                    <a:pt x="96898" y="1870"/>
                  </a:cubicBezTo>
                  <a:lnTo>
                    <a:pt x="96878" y="2171"/>
                  </a:lnTo>
                  <a:cubicBezTo>
                    <a:pt x="96858" y="2312"/>
                    <a:pt x="96838" y="2432"/>
                    <a:pt x="96818" y="2553"/>
                  </a:cubicBezTo>
                  <a:cubicBezTo>
                    <a:pt x="96798" y="2694"/>
                    <a:pt x="96798" y="2754"/>
                    <a:pt x="96778" y="2854"/>
                  </a:cubicBezTo>
                  <a:cubicBezTo>
                    <a:pt x="96757" y="2955"/>
                    <a:pt x="96737" y="3116"/>
                    <a:pt x="96717" y="3256"/>
                  </a:cubicBezTo>
                  <a:cubicBezTo>
                    <a:pt x="96677" y="3397"/>
                    <a:pt x="96677" y="3457"/>
                    <a:pt x="96657" y="3538"/>
                  </a:cubicBezTo>
                  <a:cubicBezTo>
                    <a:pt x="96637" y="3638"/>
                    <a:pt x="96597" y="3799"/>
                    <a:pt x="96577" y="3940"/>
                  </a:cubicBezTo>
                  <a:cubicBezTo>
                    <a:pt x="96536" y="4060"/>
                    <a:pt x="96516" y="4120"/>
                    <a:pt x="96496" y="4221"/>
                  </a:cubicBezTo>
                  <a:cubicBezTo>
                    <a:pt x="96476" y="4321"/>
                    <a:pt x="96436" y="4482"/>
                    <a:pt x="96396" y="4623"/>
                  </a:cubicBezTo>
                  <a:cubicBezTo>
                    <a:pt x="96376" y="4723"/>
                    <a:pt x="96356" y="4804"/>
                    <a:pt x="96315" y="4904"/>
                  </a:cubicBezTo>
                  <a:cubicBezTo>
                    <a:pt x="96275" y="5045"/>
                    <a:pt x="96235" y="5185"/>
                    <a:pt x="96195" y="5326"/>
                  </a:cubicBezTo>
                  <a:cubicBezTo>
                    <a:pt x="96175" y="5406"/>
                    <a:pt x="96135" y="5487"/>
                    <a:pt x="96114" y="5587"/>
                  </a:cubicBezTo>
                  <a:cubicBezTo>
                    <a:pt x="96054" y="5748"/>
                    <a:pt x="95994" y="5929"/>
                    <a:pt x="95934" y="6110"/>
                  </a:cubicBezTo>
                  <a:lnTo>
                    <a:pt x="95873" y="6250"/>
                  </a:lnTo>
                  <a:cubicBezTo>
                    <a:pt x="95793" y="6471"/>
                    <a:pt x="95713" y="6713"/>
                    <a:pt x="95612" y="6934"/>
                  </a:cubicBezTo>
                  <a:cubicBezTo>
                    <a:pt x="95572" y="6994"/>
                    <a:pt x="95552" y="7054"/>
                    <a:pt x="95512" y="7135"/>
                  </a:cubicBezTo>
                  <a:cubicBezTo>
                    <a:pt x="95451" y="7275"/>
                    <a:pt x="95391" y="7436"/>
                    <a:pt x="95311" y="7597"/>
                  </a:cubicBezTo>
                  <a:cubicBezTo>
                    <a:pt x="95270" y="7697"/>
                    <a:pt x="95230" y="7778"/>
                    <a:pt x="95190" y="7858"/>
                  </a:cubicBezTo>
                  <a:cubicBezTo>
                    <a:pt x="95110" y="7999"/>
                    <a:pt x="95049" y="8119"/>
                    <a:pt x="94989" y="8260"/>
                  </a:cubicBezTo>
                  <a:cubicBezTo>
                    <a:pt x="94929" y="8360"/>
                    <a:pt x="94889" y="8461"/>
                    <a:pt x="94828" y="8541"/>
                  </a:cubicBezTo>
                  <a:cubicBezTo>
                    <a:pt x="94788" y="8642"/>
                    <a:pt x="94688" y="8802"/>
                    <a:pt x="94627" y="8923"/>
                  </a:cubicBezTo>
                  <a:cubicBezTo>
                    <a:pt x="94567" y="9024"/>
                    <a:pt x="94527" y="9104"/>
                    <a:pt x="94467" y="9184"/>
                  </a:cubicBezTo>
                  <a:cubicBezTo>
                    <a:pt x="94386" y="9325"/>
                    <a:pt x="94306" y="9486"/>
                    <a:pt x="94225" y="9626"/>
                  </a:cubicBezTo>
                  <a:lnTo>
                    <a:pt x="94045" y="9888"/>
                  </a:lnTo>
                  <a:cubicBezTo>
                    <a:pt x="93964" y="10028"/>
                    <a:pt x="93884" y="10169"/>
                    <a:pt x="93783" y="10310"/>
                  </a:cubicBezTo>
                  <a:cubicBezTo>
                    <a:pt x="93723" y="10410"/>
                    <a:pt x="93663" y="10511"/>
                    <a:pt x="93603" y="10591"/>
                  </a:cubicBezTo>
                  <a:cubicBezTo>
                    <a:pt x="93502" y="10732"/>
                    <a:pt x="93402" y="10872"/>
                    <a:pt x="93301" y="11013"/>
                  </a:cubicBezTo>
                  <a:cubicBezTo>
                    <a:pt x="93241" y="11093"/>
                    <a:pt x="93181" y="11194"/>
                    <a:pt x="93120" y="11274"/>
                  </a:cubicBezTo>
                  <a:cubicBezTo>
                    <a:pt x="93000" y="11415"/>
                    <a:pt x="92899" y="11576"/>
                    <a:pt x="92779" y="11716"/>
                  </a:cubicBezTo>
                  <a:cubicBezTo>
                    <a:pt x="92718" y="11797"/>
                    <a:pt x="92658" y="11877"/>
                    <a:pt x="92598" y="11937"/>
                  </a:cubicBezTo>
                  <a:cubicBezTo>
                    <a:pt x="92397" y="12199"/>
                    <a:pt x="92196" y="12440"/>
                    <a:pt x="91995" y="12681"/>
                  </a:cubicBezTo>
                  <a:lnTo>
                    <a:pt x="91854" y="12842"/>
                  </a:lnTo>
                  <a:cubicBezTo>
                    <a:pt x="91694" y="13042"/>
                    <a:pt x="91513" y="13223"/>
                    <a:pt x="91332" y="13424"/>
                  </a:cubicBezTo>
                  <a:lnTo>
                    <a:pt x="91131" y="13645"/>
                  </a:lnTo>
                  <a:cubicBezTo>
                    <a:pt x="90950" y="13846"/>
                    <a:pt x="90769" y="14027"/>
                    <a:pt x="90588" y="14208"/>
                  </a:cubicBezTo>
                  <a:lnTo>
                    <a:pt x="90407" y="14389"/>
                  </a:lnTo>
                  <a:cubicBezTo>
                    <a:pt x="90166" y="14630"/>
                    <a:pt x="89925" y="14851"/>
                    <a:pt x="89664" y="15092"/>
                  </a:cubicBezTo>
                  <a:cubicBezTo>
                    <a:pt x="89584" y="15193"/>
                    <a:pt x="89483" y="15273"/>
                    <a:pt x="89383" y="15353"/>
                  </a:cubicBezTo>
                  <a:cubicBezTo>
                    <a:pt x="89282" y="15454"/>
                    <a:pt x="89141" y="15574"/>
                    <a:pt x="89021" y="15675"/>
                  </a:cubicBezTo>
                  <a:lnTo>
                    <a:pt x="88699" y="15956"/>
                  </a:lnTo>
                  <a:lnTo>
                    <a:pt x="88338" y="16258"/>
                  </a:lnTo>
                  <a:lnTo>
                    <a:pt x="87996" y="16539"/>
                  </a:lnTo>
                  <a:cubicBezTo>
                    <a:pt x="87875" y="16639"/>
                    <a:pt x="87755" y="16740"/>
                    <a:pt x="87614" y="16840"/>
                  </a:cubicBezTo>
                  <a:cubicBezTo>
                    <a:pt x="87494" y="16941"/>
                    <a:pt x="87393" y="17021"/>
                    <a:pt x="87273" y="17102"/>
                  </a:cubicBezTo>
                  <a:cubicBezTo>
                    <a:pt x="87152" y="17202"/>
                    <a:pt x="87011" y="17303"/>
                    <a:pt x="86871" y="17403"/>
                  </a:cubicBezTo>
                  <a:lnTo>
                    <a:pt x="86509" y="17664"/>
                  </a:lnTo>
                  <a:cubicBezTo>
                    <a:pt x="86388" y="17765"/>
                    <a:pt x="86248" y="17865"/>
                    <a:pt x="86107" y="17966"/>
                  </a:cubicBezTo>
                  <a:cubicBezTo>
                    <a:pt x="85966" y="18066"/>
                    <a:pt x="85866" y="18147"/>
                    <a:pt x="85725" y="18227"/>
                  </a:cubicBezTo>
                  <a:lnTo>
                    <a:pt x="85303" y="18508"/>
                  </a:lnTo>
                  <a:cubicBezTo>
                    <a:pt x="85183" y="18609"/>
                    <a:pt x="85062" y="18689"/>
                    <a:pt x="84922" y="18770"/>
                  </a:cubicBezTo>
                  <a:lnTo>
                    <a:pt x="84479" y="19051"/>
                  </a:lnTo>
                  <a:lnTo>
                    <a:pt x="84078" y="19312"/>
                  </a:lnTo>
                  <a:cubicBezTo>
                    <a:pt x="83937" y="19392"/>
                    <a:pt x="83776" y="19493"/>
                    <a:pt x="83635" y="19573"/>
                  </a:cubicBezTo>
                  <a:cubicBezTo>
                    <a:pt x="83374" y="19714"/>
                    <a:pt x="83153" y="19875"/>
                    <a:pt x="82912" y="20015"/>
                  </a:cubicBezTo>
                  <a:cubicBezTo>
                    <a:pt x="82550" y="20216"/>
                    <a:pt x="82189" y="20417"/>
                    <a:pt x="81807" y="20618"/>
                  </a:cubicBezTo>
                  <a:lnTo>
                    <a:pt x="81485" y="20799"/>
                  </a:lnTo>
                  <a:cubicBezTo>
                    <a:pt x="81204" y="20960"/>
                    <a:pt x="80923" y="21101"/>
                    <a:pt x="80621" y="21241"/>
                  </a:cubicBezTo>
                  <a:lnTo>
                    <a:pt x="80320" y="21402"/>
                  </a:lnTo>
                  <a:cubicBezTo>
                    <a:pt x="79938" y="21583"/>
                    <a:pt x="79576" y="21784"/>
                    <a:pt x="79174" y="21965"/>
                  </a:cubicBezTo>
                  <a:lnTo>
                    <a:pt x="78994" y="22045"/>
                  </a:lnTo>
                  <a:cubicBezTo>
                    <a:pt x="78652" y="22206"/>
                    <a:pt x="78330" y="22346"/>
                    <a:pt x="77989" y="22507"/>
                  </a:cubicBezTo>
                  <a:lnTo>
                    <a:pt x="77627" y="22648"/>
                  </a:lnTo>
                  <a:cubicBezTo>
                    <a:pt x="77306" y="22789"/>
                    <a:pt x="76984" y="22929"/>
                    <a:pt x="76663" y="23070"/>
                  </a:cubicBezTo>
                  <a:lnTo>
                    <a:pt x="76401" y="23170"/>
                  </a:lnTo>
                  <a:cubicBezTo>
                    <a:pt x="75999" y="23331"/>
                    <a:pt x="75597" y="23492"/>
                    <a:pt x="75196" y="23653"/>
                  </a:cubicBezTo>
                  <a:lnTo>
                    <a:pt x="74894" y="23753"/>
                  </a:lnTo>
                  <a:cubicBezTo>
                    <a:pt x="74573" y="23874"/>
                    <a:pt x="74251" y="23994"/>
                    <a:pt x="73910" y="24115"/>
                  </a:cubicBezTo>
                  <a:lnTo>
                    <a:pt x="73548" y="24255"/>
                  </a:lnTo>
                  <a:cubicBezTo>
                    <a:pt x="73166" y="24376"/>
                    <a:pt x="72804" y="24497"/>
                    <a:pt x="72422" y="24637"/>
                  </a:cubicBezTo>
                  <a:lnTo>
                    <a:pt x="72262" y="24677"/>
                  </a:lnTo>
                  <a:cubicBezTo>
                    <a:pt x="71920" y="24798"/>
                    <a:pt x="71558" y="24898"/>
                    <a:pt x="71197" y="25019"/>
                  </a:cubicBezTo>
                  <a:lnTo>
                    <a:pt x="71136" y="25019"/>
                  </a:lnTo>
                  <a:cubicBezTo>
                    <a:pt x="70795" y="25120"/>
                    <a:pt x="70453" y="25220"/>
                    <a:pt x="70091" y="25320"/>
                  </a:cubicBezTo>
                  <a:lnTo>
                    <a:pt x="69710" y="25441"/>
                  </a:lnTo>
                  <a:lnTo>
                    <a:pt x="69006" y="25622"/>
                  </a:lnTo>
                  <a:lnTo>
                    <a:pt x="68544" y="25742"/>
                  </a:lnTo>
                  <a:lnTo>
                    <a:pt x="67881" y="25923"/>
                  </a:lnTo>
                  <a:lnTo>
                    <a:pt x="67399" y="26044"/>
                  </a:lnTo>
                  <a:lnTo>
                    <a:pt x="66756" y="26185"/>
                  </a:lnTo>
                  <a:lnTo>
                    <a:pt x="66253" y="26305"/>
                  </a:lnTo>
                  <a:lnTo>
                    <a:pt x="65630" y="26446"/>
                  </a:lnTo>
                  <a:lnTo>
                    <a:pt x="65128" y="26546"/>
                  </a:lnTo>
                  <a:lnTo>
                    <a:pt x="64485" y="26687"/>
                  </a:lnTo>
                  <a:lnTo>
                    <a:pt x="63963" y="26787"/>
                  </a:lnTo>
                  <a:cubicBezTo>
                    <a:pt x="63762" y="26828"/>
                    <a:pt x="63561" y="26868"/>
                    <a:pt x="63340" y="26908"/>
                  </a:cubicBezTo>
                  <a:lnTo>
                    <a:pt x="62897" y="26988"/>
                  </a:lnTo>
                  <a:cubicBezTo>
                    <a:pt x="62536" y="27049"/>
                    <a:pt x="62194" y="27109"/>
                    <a:pt x="61832" y="27169"/>
                  </a:cubicBezTo>
                  <a:lnTo>
                    <a:pt x="61491" y="27209"/>
                  </a:lnTo>
                  <a:cubicBezTo>
                    <a:pt x="61029" y="27290"/>
                    <a:pt x="60566" y="27350"/>
                    <a:pt x="60104" y="27430"/>
                  </a:cubicBezTo>
                  <a:lnTo>
                    <a:pt x="59843" y="27451"/>
                  </a:lnTo>
                  <a:cubicBezTo>
                    <a:pt x="59461" y="27511"/>
                    <a:pt x="59079" y="27571"/>
                    <a:pt x="58698" y="27611"/>
                  </a:cubicBezTo>
                  <a:lnTo>
                    <a:pt x="58276" y="27651"/>
                  </a:lnTo>
                  <a:lnTo>
                    <a:pt x="57130" y="27792"/>
                  </a:lnTo>
                  <a:lnTo>
                    <a:pt x="56849" y="27812"/>
                  </a:lnTo>
                  <a:cubicBezTo>
                    <a:pt x="56427" y="27852"/>
                    <a:pt x="56025" y="27893"/>
                    <a:pt x="55603" y="27933"/>
                  </a:cubicBezTo>
                  <a:lnTo>
                    <a:pt x="55442" y="27933"/>
                  </a:lnTo>
                  <a:cubicBezTo>
                    <a:pt x="55081" y="27953"/>
                    <a:pt x="54699" y="27993"/>
                    <a:pt x="54337" y="28013"/>
                  </a:cubicBezTo>
                  <a:lnTo>
                    <a:pt x="53915" y="28033"/>
                  </a:lnTo>
                  <a:lnTo>
                    <a:pt x="53071" y="28094"/>
                  </a:lnTo>
                  <a:lnTo>
                    <a:pt x="52569" y="28114"/>
                  </a:lnTo>
                  <a:cubicBezTo>
                    <a:pt x="52328" y="28114"/>
                    <a:pt x="52046" y="28134"/>
                    <a:pt x="51785" y="28134"/>
                  </a:cubicBezTo>
                  <a:lnTo>
                    <a:pt x="51263" y="28154"/>
                  </a:lnTo>
                  <a:lnTo>
                    <a:pt x="50599" y="28174"/>
                  </a:lnTo>
                  <a:lnTo>
                    <a:pt x="46440" y="28174"/>
                  </a:lnTo>
                  <a:lnTo>
                    <a:pt x="45797" y="28194"/>
                  </a:lnTo>
                  <a:lnTo>
                    <a:pt x="45274" y="28174"/>
                  </a:lnTo>
                  <a:lnTo>
                    <a:pt x="44611" y="28134"/>
                  </a:lnTo>
                  <a:lnTo>
                    <a:pt x="44089" y="28114"/>
                  </a:lnTo>
                  <a:lnTo>
                    <a:pt x="43405" y="28073"/>
                  </a:lnTo>
                  <a:lnTo>
                    <a:pt x="42903" y="28033"/>
                  </a:lnTo>
                  <a:lnTo>
                    <a:pt x="42200" y="27993"/>
                  </a:lnTo>
                  <a:lnTo>
                    <a:pt x="41738" y="27953"/>
                  </a:lnTo>
                  <a:lnTo>
                    <a:pt x="40974" y="27893"/>
                  </a:lnTo>
                  <a:lnTo>
                    <a:pt x="40552" y="27852"/>
                  </a:lnTo>
                  <a:lnTo>
                    <a:pt x="39587" y="27752"/>
                  </a:lnTo>
                  <a:lnTo>
                    <a:pt x="39386" y="27732"/>
                  </a:lnTo>
                  <a:cubicBezTo>
                    <a:pt x="39005" y="27672"/>
                    <a:pt x="38603" y="27631"/>
                    <a:pt x="38221" y="27591"/>
                  </a:cubicBezTo>
                  <a:lnTo>
                    <a:pt x="37899" y="27531"/>
                  </a:lnTo>
                  <a:cubicBezTo>
                    <a:pt x="37618" y="27511"/>
                    <a:pt x="37337" y="27471"/>
                    <a:pt x="37075" y="27430"/>
                  </a:cubicBezTo>
                  <a:lnTo>
                    <a:pt x="36714" y="27370"/>
                  </a:lnTo>
                  <a:lnTo>
                    <a:pt x="35890" y="27250"/>
                  </a:lnTo>
                  <a:lnTo>
                    <a:pt x="35448" y="27189"/>
                  </a:lnTo>
                  <a:cubicBezTo>
                    <a:pt x="35187" y="27149"/>
                    <a:pt x="34966" y="27109"/>
                    <a:pt x="34724" y="27069"/>
                  </a:cubicBezTo>
                  <a:lnTo>
                    <a:pt x="34222" y="26968"/>
                  </a:lnTo>
                  <a:lnTo>
                    <a:pt x="33559" y="26848"/>
                  </a:lnTo>
                  <a:lnTo>
                    <a:pt x="33057" y="26747"/>
                  </a:lnTo>
                  <a:lnTo>
                    <a:pt x="32393" y="26627"/>
                  </a:lnTo>
                  <a:lnTo>
                    <a:pt x="31931" y="26526"/>
                  </a:lnTo>
                  <a:lnTo>
                    <a:pt x="31168" y="26365"/>
                  </a:lnTo>
                  <a:lnTo>
                    <a:pt x="30685" y="26245"/>
                  </a:lnTo>
                  <a:lnTo>
                    <a:pt x="29942" y="26084"/>
                  </a:lnTo>
                  <a:lnTo>
                    <a:pt x="29480" y="25964"/>
                  </a:lnTo>
                  <a:cubicBezTo>
                    <a:pt x="29238" y="25903"/>
                    <a:pt x="28957" y="25843"/>
                    <a:pt x="28696" y="25763"/>
                  </a:cubicBezTo>
                  <a:lnTo>
                    <a:pt x="28294" y="25662"/>
                  </a:lnTo>
                  <a:cubicBezTo>
                    <a:pt x="27952" y="25582"/>
                    <a:pt x="27631" y="25481"/>
                    <a:pt x="27289" y="25381"/>
                  </a:cubicBezTo>
                  <a:lnTo>
                    <a:pt x="27149" y="25341"/>
                  </a:lnTo>
                  <a:cubicBezTo>
                    <a:pt x="26686" y="25220"/>
                    <a:pt x="26244" y="25099"/>
                    <a:pt x="25802" y="24939"/>
                  </a:cubicBezTo>
                  <a:lnTo>
                    <a:pt x="25441" y="24838"/>
                  </a:lnTo>
                  <a:cubicBezTo>
                    <a:pt x="25079" y="24718"/>
                    <a:pt x="24717" y="24597"/>
                    <a:pt x="24375" y="24476"/>
                  </a:cubicBezTo>
                  <a:lnTo>
                    <a:pt x="24094" y="24396"/>
                  </a:lnTo>
                  <a:cubicBezTo>
                    <a:pt x="23652" y="24235"/>
                    <a:pt x="23230" y="24095"/>
                    <a:pt x="22788" y="23934"/>
                  </a:cubicBezTo>
                  <a:lnTo>
                    <a:pt x="22507" y="23833"/>
                  </a:lnTo>
                  <a:cubicBezTo>
                    <a:pt x="22165" y="23693"/>
                    <a:pt x="21823" y="23572"/>
                    <a:pt x="21482" y="23432"/>
                  </a:cubicBezTo>
                  <a:lnTo>
                    <a:pt x="21080" y="23291"/>
                  </a:lnTo>
                  <a:lnTo>
                    <a:pt x="20658" y="23110"/>
                  </a:lnTo>
                  <a:lnTo>
                    <a:pt x="20115" y="22889"/>
                  </a:lnTo>
                  <a:lnTo>
                    <a:pt x="19713" y="22708"/>
                  </a:lnTo>
                  <a:lnTo>
                    <a:pt x="19171" y="22487"/>
                  </a:lnTo>
                  <a:lnTo>
                    <a:pt x="18769" y="22306"/>
                  </a:lnTo>
                  <a:cubicBezTo>
                    <a:pt x="18588" y="22226"/>
                    <a:pt x="18407" y="22145"/>
                    <a:pt x="18247" y="22045"/>
                  </a:cubicBezTo>
                  <a:lnTo>
                    <a:pt x="17845" y="21864"/>
                  </a:lnTo>
                  <a:lnTo>
                    <a:pt x="17322" y="21623"/>
                  </a:lnTo>
                  <a:lnTo>
                    <a:pt x="16940" y="21422"/>
                  </a:lnTo>
                  <a:lnTo>
                    <a:pt x="16398" y="21141"/>
                  </a:lnTo>
                  <a:lnTo>
                    <a:pt x="16036" y="20960"/>
                  </a:lnTo>
                  <a:lnTo>
                    <a:pt x="15453" y="20658"/>
                  </a:lnTo>
                  <a:lnTo>
                    <a:pt x="15152" y="20498"/>
                  </a:lnTo>
                  <a:cubicBezTo>
                    <a:pt x="14871" y="20337"/>
                    <a:pt x="14589" y="20176"/>
                    <a:pt x="14308" y="20015"/>
                  </a:cubicBezTo>
                  <a:lnTo>
                    <a:pt x="14288" y="20015"/>
                  </a:lnTo>
                  <a:cubicBezTo>
                    <a:pt x="13986" y="19855"/>
                    <a:pt x="13705" y="19674"/>
                    <a:pt x="13404" y="19493"/>
                  </a:cubicBezTo>
                  <a:lnTo>
                    <a:pt x="13142" y="19332"/>
                  </a:lnTo>
                  <a:cubicBezTo>
                    <a:pt x="12941" y="19212"/>
                    <a:pt x="12741" y="19071"/>
                    <a:pt x="12560" y="18970"/>
                  </a:cubicBezTo>
                  <a:lnTo>
                    <a:pt x="12258" y="18770"/>
                  </a:lnTo>
                  <a:lnTo>
                    <a:pt x="11736" y="18428"/>
                  </a:lnTo>
                  <a:lnTo>
                    <a:pt x="11414" y="18207"/>
                  </a:lnTo>
                  <a:cubicBezTo>
                    <a:pt x="11253" y="18106"/>
                    <a:pt x="11093" y="17986"/>
                    <a:pt x="10932" y="17885"/>
                  </a:cubicBezTo>
                  <a:cubicBezTo>
                    <a:pt x="10832" y="17805"/>
                    <a:pt x="10731" y="17725"/>
                    <a:pt x="10631" y="17644"/>
                  </a:cubicBezTo>
                  <a:cubicBezTo>
                    <a:pt x="10470" y="17544"/>
                    <a:pt x="10329" y="17443"/>
                    <a:pt x="10168" y="17323"/>
                  </a:cubicBezTo>
                  <a:cubicBezTo>
                    <a:pt x="10028" y="17222"/>
                    <a:pt x="9967" y="17162"/>
                    <a:pt x="9847" y="17082"/>
                  </a:cubicBezTo>
                  <a:cubicBezTo>
                    <a:pt x="9746" y="16981"/>
                    <a:pt x="9566" y="16861"/>
                    <a:pt x="9445" y="16760"/>
                  </a:cubicBezTo>
                  <a:cubicBezTo>
                    <a:pt x="9304" y="16639"/>
                    <a:pt x="9224" y="16579"/>
                    <a:pt x="9123" y="16499"/>
                  </a:cubicBezTo>
                  <a:cubicBezTo>
                    <a:pt x="9003" y="16418"/>
                    <a:pt x="8862" y="16298"/>
                    <a:pt x="8722" y="16197"/>
                  </a:cubicBezTo>
                  <a:lnTo>
                    <a:pt x="8420" y="15916"/>
                  </a:lnTo>
                  <a:cubicBezTo>
                    <a:pt x="8279" y="15816"/>
                    <a:pt x="8159" y="15715"/>
                    <a:pt x="8038" y="15615"/>
                  </a:cubicBezTo>
                  <a:lnTo>
                    <a:pt x="7737" y="15333"/>
                  </a:lnTo>
                  <a:cubicBezTo>
                    <a:pt x="7616" y="15233"/>
                    <a:pt x="7496" y="15132"/>
                    <a:pt x="7395" y="15012"/>
                  </a:cubicBezTo>
                  <a:lnTo>
                    <a:pt x="7094" y="14730"/>
                  </a:lnTo>
                  <a:lnTo>
                    <a:pt x="6752" y="14429"/>
                  </a:lnTo>
                  <a:lnTo>
                    <a:pt x="6491" y="14128"/>
                  </a:lnTo>
                  <a:cubicBezTo>
                    <a:pt x="6370" y="14007"/>
                    <a:pt x="6270" y="13907"/>
                    <a:pt x="6169" y="13806"/>
                  </a:cubicBezTo>
                  <a:cubicBezTo>
                    <a:pt x="6069" y="13686"/>
                    <a:pt x="5989" y="13605"/>
                    <a:pt x="5888" y="13505"/>
                  </a:cubicBezTo>
                  <a:cubicBezTo>
                    <a:pt x="5808" y="13424"/>
                    <a:pt x="5687" y="13304"/>
                    <a:pt x="5587" y="13183"/>
                  </a:cubicBezTo>
                  <a:lnTo>
                    <a:pt x="5346" y="12902"/>
                  </a:lnTo>
                  <a:cubicBezTo>
                    <a:pt x="5245" y="12781"/>
                    <a:pt x="5145" y="12681"/>
                    <a:pt x="5064" y="12580"/>
                  </a:cubicBezTo>
                  <a:cubicBezTo>
                    <a:pt x="4964" y="12460"/>
                    <a:pt x="4883" y="12379"/>
                    <a:pt x="4803" y="12279"/>
                  </a:cubicBezTo>
                  <a:cubicBezTo>
                    <a:pt x="4723" y="12178"/>
                    <a:pt x="4622" y="12058"/>
                    <a:pt x="4542" y="11957"/>
                  </a:cubicBezTo>
                  <a:cubicBezTo>
                    <a:pt x="4461" y="11837"/>
                    <a:pt x="4381" y="11736"/>
                    <a:pt x="4281" y="11636"/>
                  </a:cubicBezTo>
                  <a:lnTo>
                    <a:pt x="4039" y="11314"/>
                  </a:lnTo>
                  <a:cubicBezTo>
                    <a:pt x="3959" y="11214"/>
                    <a:pt x="3899" y="11113"/>
                    <a:pt x="3818" y="11013"/>
                  </a:cubicBezTo>
                  <a:cubicBezTo>
                    <a:pt x="3738" y="10912"/>
                    <a:pt x="3658" y="10792"/>
                    <a:pt x="3557" y="10671"/>
                  </a:cubicBezTo>
                  <a:lnTo>
                    <a:pt x="3477" y="10571"/>
                  </a:lnTo>
                  <a:cubicBezTo>
                    <a:pt x="3376" y="10410"/>
                    <a:pt x="3276" y="10269"/>
                    <a:pt x="3175" y="10109"/>
                  </a:cubicBezTo>
                  <a:cubicBezTo>
                    <a:pt x="3135" y="10048"/>
                    <a:pt x="3095" y="9968"/>
                    <a:pt x="3035" y="9908"/>
                  </a:cubicBezTo>
                  <a:cubicBezTo>
                    <a:pt x="2954" y="9767"/>
                    <a:pt x="2874" y="9626"/>
                    <a:pt x="2794" y="9486"/>
                  </a:cubicBezTo>
                  <a:lnTo>
                    <a:pt x="2673" y="9305"/>
                  </a:lnTo>
                  <a:cubicBezTo>
                    <a:pt x="2572" y="9124"/>
                    <a:pt x="2472" y="8943"/>
                    <a:pt x="2372" y="8782"/>
                  </a:cubicBezTo>
                  <a:lnTo>
                    <a:pt x="2331" y="8702"/>
                  </a:lnTo>
                  <a:cubicBezTo>
                    <a:pt x="2211" y="8501"/>
                    <a:pt x="2110" y="8300"/>
                    <a:pt x="2010" y="8099"/>
                  </a:cubicBezTo>
                  <a:cubicBezTo>
                    <a:pt x="1970" y="8039"/>
                    <a:pt x="1950" y="7999"/>
                    <a:pt x="1929" y="7938"/>
                  </a:cubicBezTo>
                  <a:cubicBezTo>
                    <a:pt x="1849" y="7798"/>
                    <a:pt x="1769" y="7637"/>
                    <a:pt x="1708" y="7496"/>
                  </a:cubicBezTo>
                  <a:cubicBezTo>
                    <a:pt x="1668" y="7436"/>
                    <a:pt x="1648" y="7376"/>
                    <a:pt x="1628" y="7315"/>
                  </a:cubicBezTo>
                  <a:cubicBezTo>
                    <a:pt x="1548" y="7155"/>
                    <a:pt x="1487" y="6994"/>
                    <a:pt x="1407" y="6833"/>
                  </a:cubicBezTo>
                  <a:lnTo>
                    <a:pt x="1347" y="6713"/>
                  </a:lnTo>
                  <a:cubicBezTo>
                    <a:pt x="1266" y="6512"/>
                    <a:pt x="1186" y="6311"/>
                    <a:pt x="1126" y="6110"/>
                  </a:cubicBezTo>
                  <a:lnTo>
                    <a:pt x="1065" y="5969"/>
                  </a:lnTo>
                  <a:cubicBezTo>
                    <a:pt x="1005" y="5808"/>
                    <a:pt x="945" y="5648"/>
                    <a:pt x="905" y="5507"/>
                  </a:cubicBezTo>
                  <a:lnTo>
                    <a:pt x="844" y="5306"/>
                  </a:lnTo>
                  <a:cubicBezTo>
                    <a:pt x="784" y="5145"/>
                    <a:pt x="744" y="5005"/>
                    <a:pt x="684" y="4844"/>
                  </a:cubicBezTo>
                  <a:cubicBezTo>
                    <a:pt x="684" y="4783"/>
                    <a:pt x="663" y="4743"/>
                    <a:pt x="643" y="4703"/>
                  </a:cubicBezTo>
                  <a:cubicBezTo>
                    <a:pt x="583" y="4502"/>
                    <a:pt x="543" y="4301"/>
                    <a:pt x="483" y="4100"/>
                  </a:cubicBezTo>
                  <a:lnTo>
                    <a:pt x="463" y="3960"/>
                  </a:lnTo>
                  <a:cubicBezTo>
                    <a:pt x="422" y="3799"/>
                    <a:pt x="382" y="3638"/>
                    <a:pt x="342" y="3477"/>
                  </a:cubicBezTo>
                  <a:cubicBezTo>
                    <a:pt x="322" y="3417"/>
                    <a:pt x="322" y="3357"/>
                    <a:pt x="302" y="3276"/>
                  </a:cubicBezTo>
                  <a:cubicBezTo>
                    <a:pt x="282" y="3136"/>
                    <a:pt x="241" y="2975"/>
                    <a:pt x="221" y="2814"/>
                  </a:cubicBezTo>
                  <a:cubicBezTo>
                    <a:pt x="221" y="2774"/>
                    <a:pt x="201" y="2714"/>
                    <a:pt x="201" y="2674"/>
                  </a:cubicBezTo>
                  <a:cubicBezTo>
                    <a:pt x="161" y="2452"/>
                    <a:pt x="141" y="2252"/>
                    <a:pt x="101" y="2051"/>
                  </a:cubicBezTo>
                  <a:lnTo>
                    <a:pt x="101" y="1930"/>
                  </a:lnTo>
                  <a:cubicBezTo>
                    <a:pt x="81" y="1769"/>
                    <a:pt x="61" y="1608"/>
                    <a:pt x="61" y="1428"/>
                  </a:cubicBezTo>
                  <a:lnTo>
                    <a:pt x="41" y="1247"/>
                  </a:lnTo>
                  <a:cubicBezTo>
                    <a:pt x="41" y="1086"/>
                    <a:pt x="20" y="945"/>
                    <a:pt x="20" y="785"/>
                  </a:cubicBezTo>
                  <a:close/>
                </a:path>
              </a:pathLst>
            </a:custGeom>
            <a:solidFill>
              <a:srgbClr val="3C5F7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6" name="Google Shape;740;p27">
              <a:extLst>
                <a:ext uri="{FF2B5EF4-FFF2-40B4-BE49-F238E27FC236}">
                  <a16:creationId xmlns:a16="http://schemas.microsoft.com/office/drawing/2014/main" id="{B2B4F6D7-B6D5-806B-D1AA-2C64CEBB25AB}"/>
                </a:ext>
              </a:extLst>
            </p:cNvPr>
            <p:cNvSpPr/>
            <p:nvPr/>
          </p:nvSpPr>
          <p:spPr>
            <a:xfrm>
              <a:off x="3148852" y="2594521"/>
              <a:ext cx="2845284" cy="1500207"/>
            </a:xfrm>
            <a:custGeom>
              <a:avLst/>
              <a:gdLst/>
              <a:ahLst/>
              <a:cxnLst/>
              <a:rect l="l" t="t" r="r" b="b"/>
              <a:pathLst>
                <a:path w="106545" h="56177" extrusionOk="0">
                  <a:moveTo>
                    <a:pt x="53107" y="1"/>
                  </a:moveTo>
                  <a:cubicBezTo>
                    <a:pt x="40683" y="1"/>
                    <a:pt x="28274" y="2739"/>
                    <a:pt x="18850" y="8215"/>
                  </a:cubicBezTo>
                  <a:cubicBezTo>
                    <a:pt x="1" y="19187"/>
                    <a:pt x="101" y="37011"/>
                    <a:pt x="19071" y="47962"/>
                  </a:cubicBezTo>
                  <a:cubicBezTo>
                    <a:pt x="28566" y="53438"/>
                    <a:pt x="41004" y="56176"/>
                    <a:pt x="53428" y="56176"/>
                  </a:cubicBezTo>
                  <a:cubicBezTo>
                    <a:pt x="65852" y="56176"/>
                    <a:pt x="78260" y="53438"/>
                    <a:pt x="87695" y="47962"/>
                  </a:cubicBezTo>
                  <a:cubicBezTo>
                    <a:pt x="106544" y="37011"/>
                    <a:pt x="106444" y="19166"/>
                    <a:pt x="87454" y="8215"/>
                  </a:cubicBezTo>
                  <a:cubicBezTo>
                    <a:pt x="77969" y="2739"/>
                    <a:pt x="65530" y="1"/>
                    <a:pt x="53107" y="1"/>
                  </a:cubicBezTo>
                  <a:close/>
                </a:path>
              </a:pathLst>
            </a:custGeom>
            <a:solidFill>
              <a:srgbClr val="E6E6E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7" name="Google Shape;741;p27">
              <a:extLst>
                <a:ext uri="{FF2B5EF4-FFF2-40B4-BE49-F238E27FC236}">
                  <a16:creationId xmlns:a16="http://schemas.microsoft.com/office/drawing/2014/main" id="{2EB5ECDF-DC34-FA2E-4D36-6339929377A0}"/>
                </a:ext>
              </a:extLst>
            </p:cNvPr>
            <p:cNvSpPr/>
            <p:nvPr/>
          </p:nvSpPr>
          <p:spPr>
            <a:xfrm>
              <a:off x="5198274" y="2854121"/>
              <a:ext cx="419135" cy="303769"/>
            </a:xfrm>
            <a:custGeom>
              <a:avLst/>
              <a:gdLst/>
              <a:ahLst/>
              <a:cxnLst/>
              <a:rect l="l" t="t" r="r" b="b"/>
              <a:pathLst>
                <a:path w="15695" h="11375" extrusionOk="0">
                  <a:moveTo>
                    <a:pt x="8782" y="1"/>
                  </a:moveTo>
                  <a:lnTo>
                    <a:pt x="0" y="5266"/>
                  </a:lnTo>
                  <a:lnTo>
                    <a:pt x="7395" y="10209"/>
                  </a:lnTo>
                  <a:lnTo>
                    <a:pt x="9385" y="11375"/>
                  </a:lnTo>
                  <a:lnTo>
                    <a:pt x="15694" y="5346"/>
                  </a:lnTo>
                  <a:cubicBezTo>
                    <a:pt x="13625" y="3276"/>
                    <a:pt x="11294" y="1468"/>
                    <a:pt x="8782"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8" name="Google Shape;742;p27">
              <a:extLst>
                <a:ext uri="{FF2B5EF4-FFF2-40B4-BE49-F238E27FC236}">
                  <a16:creationId xmlns:a16="http://schemas.microsoft.com/office/drawing/2014/main" id="{B329E9BF-2755-7F64-04A0-9F0714A0C3B6}"/>
                </a:ext>
              </a:extLst>
            </p:cNvPr>
            <p:cNvSpPr/>
            <p:nvPr/>
          </p:nvSpPr>
          <p:spPr>
            <a:xfrm>
              <a:off x="3961859" y="3928997"/>
              <a:ext cx="88580" cy="35998"/>
            </a:xfrm>
            <a:custGeom>
              <a:avLst/>
              <a:gdLst/>
              <a:ahLst/>
              <a:cxnLst/>
              <a:rect l="l" t="t" r="r" b="b"/>
              <a:pathLst>
                <a:path w="3317" h="1348" extrusionOk="0">
                  <a:moveTo>
                    <a:pt x="463" y="1"/>
                  </a:moveTo>
                  <a:lnTo>
                    <a:pt x="1" y="322"/>
                  </a:lnTo>
                  <a:cubicBezTo>
                    <a:pt x="1086" y="684"/>
                    <a:pt x="2191" y="1026"/>
                    <a:pt x="3316" y="1347"/>
                  </a:cubicBezTo>
                  <a:lnTo>
                    <a:pt x="463" y="1"/>
                  </a:lnTo>
                  <a:close/>
                </a:path>
              </a:pathLst>
            </a:custGeom>
            <a:solidFill>
              <a:srgbClr val="E6E6E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9" name="Google Shape;743;p27">
              <a:extLst>
                <a:ext uri="{FF2B5EF4-FFF2-40B4-BE49-F238E27FC236}">
                  <a16:creationId xmlns:a16="http://schemas.microsoft.com/office/drawing/2014/main" id="{C6E59EE8-062D-914B-956D-E48E019C3E1F}"/>
                </a:ext>
              </a:extLst>
            </p:cNvPr>
            <p:cNvSpPr/>
            <p:nvPr/>
          </p:nvSpPr>
          <p:spPr>
            <a:xfrm>
              <a:off x="3619474" y="3761583"/>
              <a:ext cx="344548" cy="171740"/>
            </a:xfrm>
            <a:custGeom>
              <a:avLst/>
              <a:gdLst/>
              <a:ahLst/>
              <a:cxnLst/>
              <a:rect l="l" t="t" r="r" b="b"/>
              <a:pathLst>
                <a:path w="12902" h="6431" extrusionOk="0">
                  <a:moveTo>
                    <a:pt x="1" y="0"/>
                  </a:moveTo>
                  <a:lnTo>
                    <a:pt x="1" y="0"/>
                  </a:lnTo>
                  <a:cubicBezTo>
                    <a:pt x="1247" y="945"/>
                    <a:pt x="2553" y="1809"/>
                    <a:pt x="3920" y="2593"/>
                  </a:cubicBezTo>
                  <a:cubicBezTo>
                    <a:pt x="6612" y="4120"/>
                    <a:pt x="9446" y="5426"/>
                    <a:pt x="12400" y="6431"/>
                  </a:cubicBezTo>
                  <a:lnTo>
                    <a:pt x="12902" y="6089"/>
                  </a:lnTo>
                  <a:lnTo>
                    <a:pt x="1" y="0"/>
                  </a:lnTo>
                  <a:close/>
                </a:path>
              </a:pathLst>
            </a:custGeom>
            <a:solidFill>
              <a:srgbClr val="E6E6E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0" name="Google Shape;744;p27">
              <a:extLst>
                <a:ext uri="{FF2B5EF4-FFF2-40B4-BE49-F238E27FC236}">
                  <a16:creationId xmlns:a16="http://schemas.microsoft.com/office/drawing/2014/main" id="{778CC483-C261-F78D-60B6-CC117DB635E1}"/>
                </a:ext>
              </a:extLst>
            </p:cNvPr>
            <p:cNvSpPr/>
            <p:nvPr/>
          </p:nvSpPr>
          <p:spPr>
            <a:xfrm>
              <a:off x="4026806" y="3792695"/>
              <a:ext cx="683675" cy="241787"/>
            </a:xfrm>
            <a:custGeom>
              <a:avLst/>
              <a:gdLst/>
              <a:ahLst/>
              <a:cxnLst/>
              <a:rect l="l" t="t" r="r" b="b"/>
              <a:pathLst>
                <a:path w="25601" h="9054" extrusionOk="0">
                  <a:moveTo>
                    <a:pt x="6873" y="1"/>
                  </a:moveTo>
                  <a:lnTo>
                    <a:pt x="0" y="4582"/>
                  </a:lnTo>
                  <a:lnTo>
                    <a:pt x="6973" y="7858"/>
                  </a:lnTo>
                  <a:cubicBezTo>
                    <a:pt x="11440" y="8646"/>
                    <a:pt x="15954" y="9054"/>
                    <a:pt x="20479" y="9054"/>
                  </a:cubicBezTo>
                  <a:cubicBezTo>
                    <a:pt x="21838" y="9054"/>
                    <a:pt x="23197" y="9017"/>
                    <a:pt x="24556" y="8943"/>
                  </a:cubicBezTo>
                  <a:lnTo>
                    <a:pt x="25601" y="8340"/>
                  </a:lnTo>
                  <a:lnTo>
                    <a:pt x="6873" y="1"/>
                  </a:lnTo>
                  <a:close/>
                </a:path>
              </a:pathLst>
            </a:custGeom>
            <a:solidFill>
              <a:srgbClr val="E6E6E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1" name="Google Shape;745;p27">
              <a:extLst>
                <a:ext uri="{FF2B5EF4-FFF2-40B4-BE49-F238E27FC236}">
                  <a16:creationId xmlns:a16="http://schemas.microsoft.com/office/drawing/2014/main" id="{B9C6FC01-D493-B0C8-A72C-50082F32C339}"/>
                </a:ext>
              </a:extLst>
            </p:cNvPr>
            <p:cNvSpPr/>
            <p:nvPr/>
          </p:nvSpPr>
          <p:spPr>
            <a:xfrm>
              <a:off x="4850521" y="3756216"/>
              <a:ext cx="539895" cy="259760"/>
            </a:xfrm>
            <a:custGeom>
              <a:avLst/>
              <a:gdLst/>
              <a:ahLst/>
              <a:cxnLst/>
              <a:rect l="l" t="t" r="r" b="b"/>
              <a:pathLst>
                <a:path w="20217" h="9727" extrusionOk="0">
                  <a:moveTo>
                    <a:pt x="13746" y="0"/>
                  </a:moveTo>
                  <a:lnTo>
                    <a:pt x="1" y="9726"/>
                  </a:lnTo>
                  <a:cubicBezTo>
                    <a:pt x="5728" y="8943"/>
                    <a:pt x="11234" y="7516"/>
                    <a:pt x="16157" y="5426"/>
                  </a:cubicBezTo>
                  <a:lnTo>
                    <a:pt x="20216" y="3095"/>
                  </a:lnTo>
                  <a:lnTo>
                    <a:pt x="13746" y="0"/>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2" name="Google Shape;746;p27">
              <a:extLst>
                <a:ext uri="{FF2B5EF4-FFF2-40B4-BE49-F238E27FC236}">
                  <a16:creationId xmlns:a16="http://schemas.microsoft.com/office/drawing/2014/main" id="{908C439B-2CD1-8466-23DA-3CF8D4801BA7}"/>
                </a:ext>
              </a:extLst>
            </p:cNvPr>
            <p:cNvSpPr/>
            <p:nvPr/>
          </p:nvSpPr>
          <p:spPr>
            <a:xfrm>
              <a:off x="4163108" y="2646463"/>
              <a:ext cx="270495" cy="82652"/>
            </a:xfrm>
            <a:custGeom>
              <a:avLst/>
              <a:gdLst/>
              <a:ahLst/>
              <a:cxnLst/>
              <a:rect l="l" t="t" r="r" b="b"/>
              <a:pathLst>
                <a:path w="10129" h="3095" extrusionOk="0">
                  <a:moveTo>
                    <a:pt x="10128" y="0"/>
                  </a:moveTo>
                  <a:cubicBezTo>
                    <a:pt x="6732" y="201"/>
                    <a:pt x="3336" y="643"/>
                    <a:pt x="0" y="1346"/>
                  </a:cubicBezTo>
                  <a:lnTo>
                    <a:pt x="4803" y="3095"/>
                  </a:lnTo>
                  <a:lnTo>
                    <a:pt x="10128" y="0"/>
                  </a:lnTo>
                  <a:close/>
                </a:path>
              </a:pathLst>
            </a:custGeom>
            <a:solidFill>
              <a:srgbClr val="99B6C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3" name="Google Shape;747;p27">
              <a:extLst>
                <a:ext uri="{FF2B5EF4-FFF2-40B4-BE49-F238E27FC236}">
                  <a16:creationId xmlns:a16="http://schemas.microsoft.com/office/drawing/2014/main" id="{5BA23F0F-FAFD-572F-8656-B912DB92ADFD}"/>
                </a:ext>
              </a:extLst>
            </p:cNvPr>
            <p:cNvSpPr/>
            <p:nvPr/>
          </p:nvSpPr>
          <p:spPr>
            <a:xfrm>
              <a:off x="4675043" y="2644834"/>
              <a:ext cx="325774" cy="123991"/>
            </a:xfrm>
            <a:custGeom>
              <a:avLst/>
              <a:gdLst/>
              <a:ahLst/>
              <a:cxnLst/>
              <a:rect l="l" t="t" r="r" b="b"/>
              <a:pathLst>
                <a:path w="12199" h="4643" extrusionOk="0">
                  <a:moveTo>
                    <a:pt x="1" y="1"/>
                  </a:moveTo>
                  <a:lnTo>
                    <a:pt x="6954" y="4643"/>
                  </a:lnTo>
                  <a:cubicBezTo>
                    <a:pt x="8019" y="4060"/>
                    <a:pt x="9928" y="2955"/>
                    <a:pt x="12198" y="1629"/>
                  </a:cubicBezTo>
                  <a:cubicBezTo>
                    <a:pt x="8179" y="744"/>
                    <a:pt x="4100" y="202"/>
                    <a:pt x="1" y="1"/>
                  </a:cubicBezTo>
                  <a:close/>
                </a:path>
              </a:pathLst>
            </a:custGeom>
            <a:solidFill>
              <a:srgbClr val="99B6C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4" name="Google Shape;748;p27">
              <a:extLst>
                <a:ext uri="{FF2B5EF4-FFF2-40B4-BE49-F238E27FC236}">
                  <a16:creationId xmlns:a16="http://schemas.microsoft.com/office/drawing/2014/main" id="{6B4D894A-0FD3-C798-55D9-BE33C362B956}"/>
                </a:ext>
              </a:extLst>
            </p:cNvPr>
            <p:cNvSpPr/>
            <p:nvPr/>
          </p:nvSpPr>
          <p:spPr>
            <a:xfrm>
              <a:off x="4869322" y="2691541"/>
              <a:ext cx="358488" cy="184612"/>
            </a:xfrm>
            <a:custGeom>
              <a:avLst/>
              <a:gdLst/>
              <a:ahLst/>
              <a:cxnLst/>
              <a:rect l="l" t="t" r="r" b="b"/>
              <a:pathLst>
                <a:path w="13424" h="6913" extrusionOk="0">
                  <a:moveTo>
                    <a:pt x="5426" y="0"/>
                  </a:moveTo>
                  <a:cubicBezTo>
                    <a:pt x="3175" y="1306"/>
                    <a:pt x="1146" y="2472"/>
                    <a:pt x="0" y="3115"/>
                  </a:cubicBezTo>
                  <a:lnTo>
                    <a:pt x="5667" y="6913"/>
                  </a:lnTo>
                  <a:lnTo>
                    <a:pt x="13424" y="2411"/>
                  </a:lnTo>
                  <a:cubicBezTo>
                    <a:pt x="10811" y="1427"/>
                    <a:pt x="8139" y="623"/>
                    <a:pt x="542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5" name="Google Shape;749;p27">
              <a:extLst>
                <a:ext uri="{FF2B5EF4-FFF2-40B4-BE49-F238E27FC236}">
                  <a16:creationId xmlns:a16="http://schemas.microsoft.com/office/drawing/2014/main" id="{916E00FA-2B0E-D5DA-2664-793DFC27CD05}"/>
                </a:ext>
              </a:extLst>
            </p:cNvPr>
            <p:cNvSpPr/>
            <p:nvPr/>
          </p:nvSpPr>
          <p:spPr>
            <a:xfrm>
              <a:off x="3826625" y="2641949"/>
              <a:ext cx="904792" cy="356031"/>
            </a:xfrm>
            <a:custGeom>
              <a:avLst/>
              <a:gdLst/>
              <a:ahLst/>
              <a:cxnLst/>
              <a:rect l="l" t="t" r="r" b="b"/>
              <a:pathLst>
                <a:path w="33881" h="13332" extrusionOk="0">
                  <a:moveTo>
                    <a:pt x="27402" y="0"/>
                  </a:moveTo>
                  <a:cubicBezTo>
                    <a:pt x="26600" y="0"/>
                    <a:pt x="25794" y="14"/>
                    <a:pt x="24999" y="28"/>
                  </a:cubicBezTo>
                  <a:lnTo>
                    <a:pt x="17604" y="4329"/>
                  </a:lnTo>
                  <a:lnTo>
                    <a:pt x="10892" y="1877"/>
                  </a:lnTo>
                  <a:cubicBezTo>
                    <a:pt x="7677" y="2621"/>
                    <a:pt x="4542" y="3625"/>
                    <a:pt x="1508" y="4891"/>
                  </a:cubicBezTo>
                  <a:lnTo>
                    <a:pt x="1" y="5755"/>
                  </a:lnTo>
                  <a:lnTo>
                    <a:pt x="18910" y="13331"/>
                  </a:lnTo>
                  <a:lnTo>
                    <a:pt x="33881" y="3666"/>
                  </a:lnTo>
                  <a:lnTo>
                    <a:pt x="28395" y="8"/>
                  </a:lnTo>
                  <a:cubicBezTo>
                    <a:pt x="28065" y="2"/>
                    <a:pt x="27734" y="0"/>
                    <a:pt x="2740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6" name="Google Shape;750;p27">
              <a:extLst>
                <a:ext uri="{FF2B5EF4-FFF2-40B4-BE49-F238E27FC236}">
                  <a16:creationId xmlns:a16="http://schemas.microsoft.com/office/drawing/2014/main" id="{CA85E1F3-D027-F958-D4CF-AE0EBF59F888}"/>
                </a:ext>
              </a:extLst>
            </p:cNvPr>
            <p:cNvSpPr/>
            <p:nvPr/>
          </p:nvSpPr>
          <p:spPr>
            <a:xfrm>
              <a:off x="4362728" y="2757529"/>
              <a:ext cx="781362" cy="411631"/>
            </a:xfrm>
            <a:custGeom>
              <a:avLst/>
              <a:gdLst/>
              <a:ahLst/>
              <a:cxnLst/>
              <a:rect l="l" t="t" r="r" b="b"/>
              <a:pathLst>
                <a:path w="29259" h="15414" extrusionOk="0">
                  <a:moveTo>
                    <a:pt x="14770" y="1"/>
                  </a:moveTo>
                  <a:lnTo>
                    <a:pt x="0" y="9526"/>
                  </a:lnTo>
                  <a:lnTo>
                    <a:pt x="6049" y="13002"/>
                  </a:lnTo>
                  <a:lnTo>
                    <a:pt x="11656" y="10932"/>
                  </a:lnTo>
                  <a:lnTo>
                    <a:pt x="19412" y="15414"/>
                  </a:lnTo>
                  <a:lnTo>
                    <a:pt x="29259" y="9686"/>
                  </a:lnTo>
                  <a:lnTo>
                    <a:pt x="14770"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7" name="Google Shape;751;p27">
              <a:extLst>
                <a:ext uri="{FF2B5EF4-FFF2-40B4-BE49-F238E27FC236}">
                  <a16:creationId xmlns:a16="http://schemas.microsoft.com/office/drawing/2014/main" id="{C3DB16DA-E957-9192-2DF4-756B19C346EF}"/>
                </a:ext>
              </a:extLst>
            </p:cNvPr>
            <p:cNvSpPr/>
            <p:nvPr/>
          </p:nvSpPr>
          <p:spPr>
            <a:xfrm>
              <a:off x="4552707" y="3078443"/>
              <a:ext cx="300538" cy="161565"/>
            </a:xfrm>
            <a:custGeom>
              <a:avLst/>
              <a:gdLst/>
              <a:ahLst/>
              <a:cxnLst/>
              <a:rect l="l" t="t" r="r" b="b"/>
              <a:pathLst>
                <a:path w="11254" h="6050" extrusionOk="0">
                  <a:moveTo>
                    <a:pt x="4341" y="0"/>
                  </a:moveTo>
                  <a:lnTo>
                    <a:pt x="0" y="1608"/>
                  </a:lnTo>
                  <a:lnTo>
                    <a:pt x="7696" y="6049"/>
                  </a:lnTo>
                  <a:lnTo>
                    <a:pt x="11253" y="3979"/>
                  </a:lnTo>
                  <a:lnTo>
                    <a:pt x="4341" y="0"/>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8" name="Google Shape;752;p27">
              <a:extLst>
                <a:ext uri="{FF2B5EF4-FFF2-40B4-BE49-F238E27FC236}">
                  <a16:creationId xmlns:a16="http://schemas.microsoft.com/office/drawing/2014/main" id="{E0193E5C-5980-DA02-1A46-88CA5FFDBDCD}"/>
                </a:ext>
              </a:extLst>
            </p:cNvPr>
            <p:cNvSpPr/>
            <p:nvPr/>
          </p:nvSpPr>
          <p:spPr>
            <a:xfrm>
              <a:off x="5543863" y="3045168"/>
              <a:ext cx="227019" cy="251187"/>
            </a:xfrm>
            <a:custGeom>
              <a:avLst/>
              <a:gdLst/>
              <a:ahLst/>
              <a:cxnLst/>
              <a:rect l="l" t="t" r="r" b="b"/>
              <a:pathLst>
                <a:path w="8501" h="9406" extrusionOk="0">
                  <a:moveTo>
                    <a:pt x="4361" y="1"/>
                  </a:moveTo>
                  <a:lnTo>
                    <a:pt x="0" y="4120"/>
                  </a:lnTo>
                  <a:lnTo>
                    <a:pt x="8501" y="9405"/>
                  </a:lnTo>
                  <a:cubicBezTo>
                    <a:pt x="8159" y="6190"/>
                    <a:pt x="6772" y="2975"/>
                    <a:pt x="4361"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9" name="Google Shape;753;p27">
              <a:extLst>
                <a:ext uri="{FF2B5EF4-FFF2-40B4-BE49-F238E27FC236}">
                  <a16:creationId xmlns:a16="http://schemas.microsoft.com/office/drawing/2014/main" id="{43011B35-8C60-772B-6B2B-1F4136A8C96D}"/>
                </a:ext>
              </a:extLst>
            </p:cNvPr>
            <p:cNvSpPr/>
            <p:nvPr/>
          </p:nvSpPr>
          <p:spPr>
            <a:xfrm>
              <a:off x="3395179" y="2812274"/>
              <a:ext cx="910160" cy="490517"/>
            </a:xfrm>
            <a:custGeom>
              <a:avLst/>
              <a:gdLst/>
              <a:ahLst/>
              <a:cxnLst/>
              <a:rect l="l" t="t" r="r" b="b"/>
              <a:pathLst>
                <a:path w="34082" h="18368" extrusionOk="0">
                  <a:moveTo>
                    <a:pt x="15092" y="0"/>
                  </a:moveTo>
                  <a:lnTo>
                    <a:pt x="7596" y="4301"/>
                  </a:lnTo>
                  <a:cubicBezTo>
                    <a:pt x="3818" y="7315"/>
                    <a:pt x="1286" y="10671"/>
                    <a:pt x="0" y="14167"/>
                  </a:cubicBezTo>
                  <a:lnTo>
                    <a:pt x="1427" y="15232"/>
                  </a:lnTo>
                  <a:lnTo>
                    <a:pt x="17624" y="17704"/>
                  </a:lnTo>
                  <a:lnTo>
                    <a:pt x="17342" y="18367"/>
                  </a:lnTo>
                  <a:lnTo>
                    <a:pt x="17342" y="18367"/>
                  </a:lnTo>
                  <a:lnTo>
                    <a:pt x="34081" y="7576"/>
                  </a:lnTo>
                  <a:lnTo>
                    <a:pt x="15092" y="0"/>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0" name="Google Shape;754;p27">
              <a:extLst>
                <a:ext uri="{FF2B5EF4-FFF2-40B4-BE49-F238E27FC236}">
                  <a16:creationId xmlns:a16="http://schemas.microsoft.com/office/drawing/2014/main" id="{AFB72BC1-19E8-CEA4-7228-A6E11D32CE61}"/>
                </a:ext>
              </a:extLst>
            </p:cNvPr>
            <p:cNvSpPr/>
            <p:nvPr/>
          </p:nvSpPr>
          <p:spPr>
            <a:xfrm>
              <a:off x="4767896" y="3022095"/>
              <a:ext cx="541471" cy="283901"/>
            </a:xfrm>
            <a:custGeom>
              <a:avLst/>
              <a:gdLst/>
              <a:ahLst/>
              <a:cxnLst/>
              <a:rect l="l" t="t" r="r" b="b"/>
              <a:pathLst>
                <a:path w="20276" h="10631" extrusionOk="0">
                  <a:moveTo>
                    <a:pt x="14408" y="1"/>
                  </a:moveTo>
                  <a:lnTo>
                    <a:pt x="0" y="8360"/>
                  </a:lnTo>
                  <a:lnTo>
                    <a:pt x="3919" y="10631"/>
                  </a:lnTo>
                  <a:lnTo>
                    <a:pt x="20276" y="3919"/>
                  </a:lnTo>
                  <a:lnTo>
                    <a:pt x="14408"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1" name="Google Shape;755;p27">
              <a:extLst>
                <a:ext uri="{FF2B5EF4-FFF2-40B4-BE49-F238E27FC236}">
                  <a16:creationId xmlns:a16="http://schemas.microsoft.com/office/drawing/2014/main" id="{C78F1167-4F6C-5BB3-68BD-CB5E0D4C3B9C}"/>
                </a:ext>
              </a:extLst>
            </p:cNvPr>
            <p:cNvSpPr/>
            <p:nvPr/>
          </p:nvSpPr>
          <p:spPr>
            <a:xfrm>
              <a:off x="3852395" y="3302765"/>
              <a:ext cx="5929" cy="4300"/>
            </a:xfrm>
            <a:custGeom>
              <a:avLst/>
              <a:gdLst/>
              <a:ahLst/>
              <a:cxnLst/>
              <a:rect l="l" t="t" r="r" b="b"/>
              <a:pathLst>
                <a:path w="222" h="161" extrusionOk="0">
                  <a:moveTo>
                    <a:pt x="221" y="0"/>
                  </a:moveTo>
                  <a:lnTo>
                    <a:pt x="0" y="141"/>
                  </a:lnTo>
                  <a:lnTo>
                    <a:pt x="141" y="161"/>
                  </a:lnTo>
                  <a:lnTo>
                    <a:pt x="221" y="0"/>
                  </a:lnTo>
                  <a:close/>
                </a:path>
              </a:pathLst>
            </a:custGeom>
            <a:solidFill>
              <a:srgbClr val="DCDCD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2" name="Google Shape;756;p27">
              <a:extLst>
                <a:ext uri="{FF2B5EF4-FFF2-40B4-BE49-F238E27FC236}">
                  <a16:creationId xmlns:a16="http://schemas.microsoft.com/office/drawing/2014/main" id="{C32414CC-9A81-196D-88C2-3CC0FA53A785}"/>
                </a:ext>
              </a:extLst>
            </p:cNvPr>
            <p:cNvSpPr/>
            <p:nvPr/>
          </p:nvSpPr>
          <p:spPr>
            <a:xfrm>
              <a:off x="5468208" y="3011894"/>
              <a:ext cx="305372" cy="330074"/>
            </a:xfrm>
            <a:custGeom>
              <a:avLst/>
              <a:gdLst/>
              <a:ahLst/>
              <a:cxnLst/>
              <a:rect l="l" t="t" r="r" b="b"/>
              <a:pathLst>
                <a:path w="11435" h="12360" extrusionOk="0">
                  <a:moveTo>
                    <a:pt x="6129" y="1"/>
                  </a:moveTo>
                  <a:lnTo>
                    <a:pt x="0" y="5868"/>
                  </a:lnTo>
                  <a:lnTo>
                    <a:pt x="11213" y="12359"/>
                  </a:lnTo>
                  <a:lnTo>
                    <a:pt x="11434" y="12239"/>
                  </a:lnTo>
                  <a:cubicBezTo>
                    <a:pt x="11434" y="11716"/>
                    <a:pt x="11394" y="11173"/>
                    <a:pt x="11334" y="10651"/>
                  </a:cubicBezTo>
                  <a:lnTo>
                    <a:pt x="2833" y="5366"/>
                  </a:lnTo>
                  <a:lnTo>
                    <a:pt x="7194" y="1227"/>
                  </a:lnTo>
                  <a:cubicBezTo>
                    <a:pt x="6852" y="825"/>
                    <a:pt x="6511" y="403"/>
                    <a:pt x="6129"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3" name="Google Shape;757;p27">
              <a:extLst>
                <a:ext uri="{FF2B5EF4-FFF2-40B4-BE49-F238E27FC236}">
                  <a16:creationId xmlns:a16="http://schemas.microsoft.com/office/drawing/2014/main" id="{AC1C1618-259B-8C9F-4758-59FCB7A10A2E}"/>
                </a:ext>
              </a:extLst>
            </p:cNvPr>
            <p:cNvSpPr/>
            <p:nvPr/>
          </p:nvSpPr>
          <p:spPr>
            <a:xfrm>
              <a:off x="4078854" y="3028531"/>
              <a:ext cx="764724" cy="433102"/>
            </a:xfrm>
            <a:custGeom>
              <a:avLst/>
              <a:gdLst/>
              <a:ahLst/>
              <a:cxnLst/>
              <a:rect l="l" t="t" r="r" b="b"/>
              <a:pathLst>
                <a:path w="28636" h="16218" extrusionOk="0">
                  <a:moveTo>
                    <a:pt x="9646" y="1"/>
                  </a:moveTo>
                  <a:lnTo>
                    <a:pt x="0" y="6230"/>
                  </a:lnTo>
                  <a:lnTo>
                    <a:pt x="20979" y="16217"/>
                  </a:lnTo>
                  <a:lnTo>
                    <a:pt x="28636" y="10952"/>
                  </a:lnTo>
                  <a:lnTo>
                    <a:pt x="9646"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4" name="Google Shape;758;p27">
              <a:extLst>
                <a:ext uri="{FF2B5EF4-FFF2-40B4-BE49-F238E27FC236}">
                  <a16:creationId xmlns:a16="http://schemas.microsoft.com/office/drawing/2014/main" id="{53E69FE3-5622-70C0-1BCB-14AF126C63E6}"/>
                </a:ext>
              </a:extLst>
            </p:cNvPr>
            <p:cNvSpPr/>
            <p:nvPr/>
          </p:nvSpPr>
          <p:spPr>
            <a:xfrm>
              <a:off x="5024932" y="3132654"/>
              <a:ext cx="727177" cy="400869"/>
            </a:xfrm>
            <a:custGeom>
              <a:avLst/>
              <a:gdLst/>
              <a:ahLst/>
              <a:cxnLst/>
              <a:rect l="l" t="t" r="r" b="b"/>
              <a:pathLst>
                <a:path w="27230" h="15011" extrusionOk="0">
                  <a:moveTo>
                    <a:pt x="10972" y="0"/>
                  </a:moveTo>
                  <a:lnTo>
                    <a:pt x="1" y="4501"/>
                  </a:lnTo>
                  <a:lnTo>
                    <a:pt x="15876" y="15011"/>
                  </a:lnTo>
                  <a:lnTo>
                    <a:pt x="19553" y="12439"/>
                  </a:lnTo>
                  <a:lnTo>
                    <a:pt x="27229" y="9907"/>
                  </a:lnTo>
                  <a:lnTo>
                    <a:pt x="26446" y="9043"/>
                  </a:lnTo>
                  <a:lnTo>
                    <a:pt x="12078" y="744"/>
                  </a:lnTo>
                  <a:lnTo>
                    <a:pt x="10972" y="0"/>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5" name="Google Shape;759;p27">
              <a:extLst>
                <a:ext uri="{FF2B5EF4-FFF2-40B4-BE49-F238E27FC236}">
                  <a16:creationId xmlns:a16="http://schemas.microsoft.com/office/drawing/2014/main" id="{1D67E452-F0EC-0BCC-CDED-8353D5AC0875}"/>
                </a:ext>
              </a:extLst>
            </p:cNvPr>
            <p:cNvSpPr/>
            <p:nvPr/>
          </p:nvSpPr>
          <p:spPr>
            <a:xfrm>
              <a:off x="3362973" y="3267327"/>
              <a:ext cx="410029" cy="289829"/>
            </a:xfrm>
            <a:custGeom>
              <a:avLst/>
              <a:gdLst/>
              <a:ahLst/>
              <a:cxnLst/>
              <a:rect l="l" t="t" r="r" b="b"/>
              <a:pathLst>
                <a:path w="15354" h="10853" extrusionOk="0">
                  <a:moveTo>
                    <a:pt x="2251" y="1"/>
                  </a:moveTo>
                  <a:cubicBezTo>
                    <a:pt x="2151" y="81"/>
                    <a:pt x="1387" y="523"/>
                    <a:pt x="302" y="1166"/>
                  </a:cubicBezTo>
                  <a:cubicBezTo>
                    <a:pt x="1" y="4442"/>
                    <a:pt x="744" y="7717"/>
                    <a:pt x="2533" y="10852"/>
                  </a:cubicBezTo>
                  <a:lnTo>
                    <a:pt x="15353" y="2312"/>
                  </a:lnTo>
                  <a:lnTo>
                    <a:pt x="2251" y="1"/>
                  </a:lnTo>
                  <a:close/>
                </a:path>
              </a:pathLst>
            </a:custGeom>
            <a:solidFill>
              <a:srgbClr val="E6E6E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6" name="Google Shape;760;p27">
              <a:extLst>
                <a:ext uri="{FF2B5EF4-FFF2-40B4-BE49-F238E27FC236}">
                  <a16:creationId xmlns:a16="http://schemas.microsoft.com/office/drawing/2014/main" id="{624A3A34-2686-3199-14C8-CB23A46B8579}"/>
                </a:ext>
              </a:extLst>
            </p:cNvPr>
            <p:cNvSpPr/>
            <p:nvPr/>
          </p:nvSpPr>
          <p:spPr>
            <a:xfrm>
              <a:off x="3371038" y="3239420"/>
              <a:ext cx="481384" cy="332744"/>
            </a:xfrm>
            <a:custGeom>
              <a:avLst/>
              <a:gdLst/>
              <a:ahLst/>
              <a:cxnLst/>
              <a:rect l="l" t="t" r="r" b="b"/>
              <a:pathLst>
                <a:path w="18026" h="12460" extrusionOk="0">
                  <a:moveTo>
                    <a:pt x="1588" y="1"/>
                  </a:moveTo>
                  <a:lnTo>
                    <a:pt x="201" y="805"/>
                  </a:lnTo>
                  <a:cubicBezTo>
                    <a:pt x="121" y="1267"/>
                    <a:pt x="40" y="1729"/>
                    <a:pt x="0" y="2211"/>
                  </a:cubicBezTo>
                  <a:cubicBezTo>
                    <a:pt x="1105" y="1548"/>
                    <a:pt x="1869" y="1106"/>
                    <a:pt x="1969" y="1026"/>
                  </a:cubicBezTo>
                  <a:lnTo>
                    <a:pt x="15051" y="3337"/>
                  </a:lnTo>
                  <a:lnTo>
                    <a:pt x="2251" y="11877"/>
                  </a:lnTo>
                  <a:cubicBezTo>
                    <a:pt x="2351" y="12078"/>
                    <a:pt x="2472" y="12279"/>
                    <a:pt x="2592" y="12460"/>
                  </a:cubicBezTo>
                  <a:lnTo>
                    <a:pt x="18025" y="2513"/>
                  </a:lnTo>
                  <a:lnTo>
                    <a:pt x="1588"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7" name="Google Shape;761;p27">
              <a:extLst>
                <a:ext uri="{FF2B5EF4-FFF2-40B4-BE49-F238E27FC236}">
                  <a16:creationId xmlns:a16="http://schemas.microsoft.com/office/drawing/2014/main" id="{C76DAB58-9134-17DA-BFC2-1531C84C0405}"/>
                </a:ext>
              </a:extLst>
            </p:cNvPr>
            <p:cNvSpPr/>
            <p:nvPr/>
          </p:nvSpPr>
          <p:spPr>
            <a:xfrm>
              <a:off x="5492349" y="3437438"/>
              <a:ext cx="269400" cy="222746"/>
            </a:xfrm>
            <a:custGeom>
              <a:avLst/>
              <a:gdLst/>
              <a:ahLst/>
              <a:cxnLst/>
              <a:rect l="l" t="t" r="r" b="b"/>
              <a:pathLst>
                <a:path w="10088" h="8341" extrusionOk="0">
                  <a:moveTo>
                    <a:pt x="10088" y="1"/>
                  </a:moveTo>
                  <a:lnTo>
                    <a:pt x="3638" y="2111"/>
                  </a:lnTo>
                  <a:lnTo>
                    <a:pt x="0" y="4683"/>
                  </a:lnTo>
                  <a:lnTo>
                    <a:pt x="5506" y="8340"/>
                  </a:lnTo>
                  <a:cubicBezTo>
                    <a:pt x="7878" y="5708"/>
                    <a:pt x="9405" y="2875"/>
                    <a:pt x="1008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8" name="Google Shape;762;p27">
              <a:extLst>
                <a:ext uri="{FF2B5EF4-FFF2-40B4-BE49-F238E27FC236}">
                  <a16:creationId xmlns:a16="http://schemas.microsoft.com/office/drawing/2014/main" id="{9033B20A-69FD-BD7B-393D-9E4935F18EE6}"/>
                </a:ext>
              </a:extLst>
            </p:cNvPr>
            <p:cNvSpPr/>
            <p:nvPr/>
          </p:nvSpPr>
          <p:spPr>
            <a:xfrm>
              <a:off x="4711014" y="3312939"/>
              <a:ext cx="660602" cy="374618"/>
            </a:xfrm>
            <a:custGeom>
              <a:avLst/>
              <a:gdLst/>
              <a:ahLst/>
              <a:cxnLst/>
              <a:rect l="l" t="t" r="r" b="b"/>
              <a:pathLst>
                <a:path w="24737" h="14028" extrusionOk="0">
                  <a:moveTo>
                    <a:pt x="10630" y="1"/>
                  </a:moveTo>
                  <a:lnTo>
                    <a:pt x="7134" y="966"/>
                  </a:lnTo>
                  <a:lnTo>
                    <a:pt x="0" y="5708"/>
                  </a:lnTo>
                  <a:lnTo>
                    <a:pt x="18266" y="14027"/>
                  </a:lnTo>
                  <a:lnTo>
                    <a:pt x="24737" y="9245"/>
                  </a:lnTo>
                  <a:lnTo>
                    <a:pt x="10630" y="1"/>
                  </a:lnTo>
                  <a:close/>
                </a:path>
              </a:pathLst>
            </a:custGeom>
            <a:solidFill>
              <a:srgbClr val="E6E6E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9" name="Google Shape;763;p27">
              <a:extLst>
                <a:ext uri="{FF2B5EF4-FFF2-40B4-BE49-F238E27FC236}">
                  <a16:creationId xmlns:a16="http://schemas.microsoft.com/office/drawing/2014/main" id="{53F4726E-9058-D536-BAA9-7D1B2ACBD40D}"/>
                </a:ext>
              </a:extLst>
            </p:cNvPr>
            <p:cNvSpPr/>
            <p:nvPr/>
          </p:nvSpPr>
          <p:spPr>
            <a:xfrm>
              <a:off x="4648765" y="3265725"/>
              <a:ext cx="775460" cy="455641"/>
            </a:xfrm>
            <a:custGeom>
              <a:avLst/>
              <a:gdLst/>
              <a:ahLst/>
              <a:cxnLst/>
              <a:rect l="l" t="t" r="r" b="b"/>
              <a:pathLst>
                <a:path w="29038" h="17062" extrusionOk="0">
                  <a:moveTo>
                    <a:pt x="12961" y="1769"/>
                  </a:moveTo>
                  <a:lnTo>
                    <a:pt x="27068" y="11013"/>
                  </a:lnTo>
                  <a:lnTo>
                    <a:pt x="20597" y="15795"/>
                  </a:lnTo>
                  <a:lnTo>
                    <a:pt x="2331" y="7476"/>
                  </a:lnTo>
                  <a:lnTo>
                    <a:pt x="9465" y="2734"/>
                  </a:lnTo>
                  <a:lnTo>
                    <a:pt x="12961" y="1769"/>
                  </a:lnTo>
                  <a:close/>
                  <a:moveTo>
                    <a:pt x="12881" y="1"/>
                  </a:moveTo>
                  <a:lnTo>
                    <a:pt x="8098" y="1950"/>
                  </a:lnTo>
                  <a:lnTo>
                    <a:pt x="0" y="7516"/>
                  </a:lnTo>
                  <a:lnTo>
                    <a:pt x="20035" y="17061"/>
                  </a:lnTo>
                  <a:lnTo>
                    <a:pt x="29037" y="10711"/>
                  </a:lnTo>
                  <a:lnTo>
                    <a:pt x="12881"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0" name="Google Shape;764;p27">
              <a:extLst>
                <a:ext uri="{FF2B5EF4-FFF2-40B4-BE49-F238E27FC236}">
                  <a16:creationId xmlns:a16="http://schemas.microsoft.com/office/drawing/2014/main" id="{6F2B45E8-2272-FE4E-3DF3-3CE29CFC1993}"/>
                </a:ext>
              </a:extLst>
            </p:cNvPr>
            <p:cNvSpPr/>
            <p:nvPr/>
          </p:nvSpPr>
          <p:spPr>
            <a:xfrm>
              <a:off x="3767607" y="3206173"/>
              <a:ext cx="854346" cy="535569"/>
            </a:xfrm>
            <a:custGeom>
              <a:avLst/>
              <a:gdLst/>
              <a:ahLst/>
              <a:cxnLst/>
              <a:rect l="l" t="t" r="r" b="b"/>
              <a:pathLst>
                <a:path w="31992" h="20055" extrusionOk="0">
                  <a:moveTo>
                    <a:pt x="10992" y="0"/>
                  </a:moveTo>
                  <a:lnTo>
                    <a:pt x="0" y="7073"/>
                  </a:lnTo>
                  <a:lnTo>
                    <a:pt x="17302" y="20055"/>
                  </a:lnTo>
                  <a:lnTo>
                    <a:pt x="31991" y="9987"/>
                  </a:lnTo>
                  <a:lnTo>
                    <a:pt x="10992" y="0"/>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1" name="Google Shape;765;p27">
              <a:extLst>
                <a:ext uri="{FF2B5EF4-FFF2-40B4-BE49-F238E27FC236}">
                  <a16:creationId xmlns:a16="http://schemas.microsoft.com/office/drawing/2014/main" id="{9FB782EA-B181-0677-FF98-6A0BB98D8B87}"/>
                </a:ext>
              </a:extLst>
            </p:cNvPr>
            <p:cNvSpPr/>
            <p:nvPr/>
          </p:nvSpPr>
          <p:spPr>
            <a:xfrm>
              <a:off x="5234219" y="3580203"/>
              <a:ext cx="385326" cy="247956"/>
            </a:xfrm>
            <a:custGeom>
              <a:avLst/>
              <a:gdLst/>
              <a:ahLst/>
              <a:cxnLst/>
              <a:rect l="l" t="t" r="r" b="b"/>
              <a:pathLst>
                <a:path w="14429" h="9285" extrusionOk="0">
                  <a:moveTo>
                    <a:pt x="8742" y="0"/>
                  </a:moveTo>
                  <a:lnTo>
                    <a:pt x="1" y="6169"/>
                  </a:lnTo>
                  <a:lnTo>
                    <a:pt x="6532" y="9284"/>
                  </a:lnTo>
                  <a:lnTo>
                    <a:pt x="11415" y="6451"/>
                  </a:lnTo>
                  <a:cubicBezTo>
                    <a:pt x="12480" y="5627"/>
                    <a:pt x="13484" y="4743"/>
                    <a:pt x="14429" y="3778"/>
                  </a:cubicBezTo>
                  <a:lnTo>
                    <a:pt x="8742" y="0"/>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2" name="Google Shape;766;p27">
              <a:extLst>
                <a:ext uri="{FF2B5EF4-FFF2-40B4-BE49-F238E27FC236}">
                  <a16:creationId xmlns:a16="http://schemas.microsoft.com/office/drawing/2014/main" id="{7D9CD0A1-26B2-6456-FC1B-EDE4B40BA684}"/>
                </a:ext>
              </a:extLst>
            </p:cNvPr>
            <p:cNvSpPr/>
            <p:nvPr/>
          </p:nvSpPr>
          <p:spPr>
            <a:xfrm>
              <a:off x="4238763" y="3634922"/>
              <a:ext cx="366553" cy="218981"/>
            </a:xfrm>
            <a:custGeom>
              <a:avLst/>
              <a:gdLst/>
              <a:ahLst/>
              <a:cxnLst/>
              <a:rect l="l" t="t" r="r" b="b"/>
              <a:pathLst>
                <a:path w="13726" h="8200" extrusionOk="0">
                  <a:moveTo>
                    <a:pt x="6170" y="1"/>
                  </a:moveTo>
                  <a:lnTo>
                    <a:pt x="1" y="4221"/>
                  </a:lnTo>
                  <a:lnTo>
                    <a:pt x="8481" y="8200"/>
                  </a:lnTo>
                  <a:lnTo>
                    <a:pt x="13725" y="3397"/>
                  </a:lnTo>
                  <a:lnTo>
                    <a:pt x="6170"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3" name="Google Shape;767;p27">
              <a:extLst>
                <a:ext uri="{FF2B5EF4-FFF2-40B4-BE49-F238E27FC236}">
                  <a16:creationId xmlns:a16="http://schemas.microsoft.com/office/drawing/2014/main" id="{5A5D96CC-A476-0BD9-BA98-5365BEB991F9}"/>
                </a:ext>
              </a:extLst>
            </p:cNvPr>
            <p:cNvSpPr/>
            <p:nvPr/>
          </p:nvSpPr>
          <p:spPr>
            <a:xfrm>
              <a:off x="4428743" y="3477709"/>
              <a:ext cx="738420" cy="387997"/>
            </a:xfrm>
            <a:custGeom>
              <a:avLst/>
              <a:gdLst/>
              <a:ahLst/>
              <a:cxnLst/>
              <a:rect l="l" t="t" r="r" b="b"/>
              <a:pathLst>
                <a:path w="27651" h="14529" extrusionOk="0">
                  <a:moveTo>
                    <a:pt x="7616" y="0"/>
                  </a:moveTo>
                  <a:lnTo>
                    <a:pt x="0" y="5225"/>
                  </a:lnTo>
                  <a:lnTo>
                    <a:pt x="20618" y="14529"/>
                  </a:lnTo>
                  <a:lnTo>
                    <a:pt x="27651" y="9545"/>
                  </a:lnTo>
                  <a:lnTo>
                    <a:pt x="7616" y="0"/>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4" name="Google Shape;768;p27">
              <a:extLst>
                <a:ext uri="{FF2B5EF4-FFF2-40B4-BE49-F238E27FC236}">
                  <a16:creationId xmlns:a16="http://schemas.microsoft.com/office/drawing/2014/main" id="{2E77FF0D-B857-950F-83FD-598832CA224E}"/>
                </a:ext>
              </a:extLst>
            </p:cNvPr>
            <p:cNvSpPr/>
            <p:nvPr/>
          </p:nvSpPr>
          <p:spPr>
            <a:xfrm>
              <a:off x="3455826" y="3412229"/>
              <a:ext cx="748087" cy="506060"/>
            </a:xfrm>
            <a:custGeom>
              <a:avLst/>
              <a:gdLst/>
              <a:ahLst/>
              <a:cxnLst/>
              <a:rect l="l" t="t" r="r" b="b"/>
              <a:pathLst>
                <a:path w="28013" h="18950" extrusionOk="0">
                  <a:moveTo>
                    <a:pt x="10691" y="1"/>
                  </a:moveTo>
                  <a:lnTo>
                    <a:pt x="0" y="6893"/>
                  </a:lnTo>
                  <a:cubicBezTo>
                    <a:pt x="1407" y="8882"/>
                    <a:pt x="3075" y="10651"/>
                    <a:pt x="4963" y="12178"/>
                  </a:cubicBezTo>
                  <a:lnTo>
                    <a:pt x="19331" y="18950"/>
                  </a:lnTo>
                  <a:lnTo>
                    <a:pt x="28012" y="13002"/>
                  </a:lnTo>
                  <a:lnTo>
                    <a:pt x="10691"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5" name="Google Shape;769;p27">
              <a:extLst>
                <a:ext uri="{FF2B5EF4-FFF2-40B4-BE49-F238E27FC236}">
                  <a16:creationId xmlns:a16="http://schemas.microsoft.com/office/drawing/2014/main" id="{F61D4949-82B5-C0C1-DBDF-F6062450F214}"/>
                </a:ext>
              </a:extLst>
            </p:cNvPr>
            <p:cNvSpPr/>
            <p:nvPr/>
          </p:nvSpPr>
          <p:spPr>
            <a:xfrm>
              <a:off x="4475423" y="3730445"/>
              <a:ext cx="478714" cy="272631"/>
            </a:xfrm>
            <a:custGeom>
              <a:avLst/>
              <a:gdLst/>
              <a:ahLst/>
              <a:cxnLst/>
              <a:rect l="l" t="t" r="r" b="b"/>
              <a:pathLst>
                <a:path w="17926" h="10209" extrusionOk="0">
                  <a:moveTo>
                    <a:pt x="5245" y="1"/>
                  </a:moveTo>
                  <a:lnTo>
                    <a:pt x="0" y="4803"/>
                  </a:lnTo>
                  <a:lnTo>
                    <a:pt x="11555" y="10209"/>
                  </a:lnTo>
                  <a:lnTo>
                    <a:pt x="17925" y="5728"/>
                  </a:lnTo>
                  <a:lnTo>
                    <a:pt x="5245"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6" name="Google Shape;770;p27">
              <a:extLst>
                <a:ext uri="{FF2B5EF4-FFF2-40B4-BE49-F238E27FC236}">
                  <a16:creationId xmlns:a16="http://schemas.microsoft.com/office/drawing/2014/main" id="{2C704030-E09A-2219-818C-83A68BD85E58}"/>
                </a:ext>
              </a:extLst>
            </p:cNvPr>
            <p:cNvSpPr/>
            <p:nvPr/>
          </p:nvSpPr>
          <p:spPr>
            <a:xfrm>
              <a:off x="3982262" y="3764788"/>
              <a:ext cx="777062" cy="266756"/>
            </a:xfrm>
            <a:custGeom>
              <a:avLst/>
              <a:gdLst/>
              <a:ahLst/>
              <a:cxnLst/>
              <a:rect l="l" t="t" r="r" b="b"/>
              <a:pathLst>
                <a:path w="29098" h="9989" extrusionOk="0">
                  <a:moveTo>
                    <a:pt x="8661" y="1"/>
                  </a:moveTo>
                  <a:lnTo>
                    <a:pt x="0" y="5929"/>
                  </a:lnTo>
                  <a:lnTo>
                    <a:pt x="4300" y="7958"/>
                  </a:lnTo>
                  <a:cubicBezTo>
                    <a:pt x="5727" y="8300"/>
                    <a:pt x="7174" y="8622"/>
                    <a:pt x="8641" y="8883"/>
                  </a:cubicBezTo>
                  <a:lnTo>
                    <a:pt x="1688" y="5627"/>
                  </a:lnTo>
                  <a:lnTo>
                    <a:pt x="8541" y="1046"/>
                  </a:lnTo>
                  <a:lnTo>
                    <a:pt x="27269" y="9385"/>
                  </a:lnTo>
                  <a:lnTo>
                    <a:pt x="26224" y="9988"/>
                  </a:lnTo>
                  <a:cubicBezTo>
                    <a:pt x="27068" y="9948"/>
                    <a:pt x="27912" y="9888"/>
                    <a:pt x="28776" y="9827"/>
                  </a:cubicBezTo>
                  <a:lnTo>
                    <a:pt x="29098" y="9586"/>
                  </a:lnTo>
                  <a:lnTo>
                    <a:pt x="8661"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7" name="Google Shape;771;p27">
              <a:extLst>
                <a:ext uri="{FF2B5EF4-FFF2-40B4-BE49-F238E27FC236}">
                  <a16:creationId xmlns:a16="http://schemas.microsoft.com/office/drawing/2014/main" id="{62C73639-1943-F024-59A7-7630A39EF129}"/>
                </a:ext>
              </a:extLst>
            </p:cNvPr>
            <p:cNvSpPr/>
            <p:nvPr/>
          </p:nvSpPr>
          <p:spPr>
            <a:xfrm>
              <a:off x="5046403" y="2768798"/>
              <a:ext cx="377288" cy="220049"/>
            </a:xfrm>
            <a:custGeom>
              <a:avLst/>
              <a:gdLst/>
              <a:ahLst/>
              <a:cxnLst/>
              <a:rect l="l" t="t" r="r" b="b"/>
              <a:pathLst>
                <a:path w="14128" h="8240" extrusionOk="0">
                  <a:moveTo>
                    <a:pt x="8018" y="1"/>
                  </a:moveTo>
                  <a:lnTo>
                    <a:pt x="0" y="4663"/>
                  </a:lnTo>
                  <a:lnTo>
                    <a:pt x="5366" y="8240"/>
                  </a:lnTo>
                  <a:lnTo>
                    <a:pt x="14127" y="2995"/>
                  </a:lnTo>
                  <a:lnTo>
                    <a:pt x="13946" y="2894"/>
                  </a:lnTo>
                  <a:cubicBezTo>
                    <a:pt x="12037" y="1789"/>
                    <a:pt x="10048" y="825"/>
                    <a:pt x="801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293" name="Google Shape;774;p27">
            <a:extLst>
              <a:ext uri="{FF2B5EF4-FFF2-40B4-BE49-F238E27FC236}">
                <a16:creationId xmlns:a16="http://schemas.microsoft.com/office/drawing/2014/main" id="{B52E0896-AF62-4884-F715-111144BC30AB}"/>
              </a:ext>
            </a:extLst>
          </p:cNvPr>
          <p:cNvGrpSpPr/>
          <p:nvPr/>
        </p:nvGrpSpPr>
        <p:grpSpPr>
          <a:xfrm>
            <a:off x="2039286" y="2851117"/>
            <a:ext cx="721275" cy="1031427"/>
            <a:chOff x="5172475" y="2169200"/>
            <a:chExt cx="675225" cy="965575"/>
          </a:xfrm>
        </p:grpSpPr>
        <p:sp>
          <p:nvSpPr>
            <p:cNvPr id="299" name="Google Shape;775;p27">
              <a:extLst>
                <a:ext uri="{FF2B5EF4-FFF2-40B4-BE49-F238E27FC236}">
                  <a16:creationId xmlns:a16="http://schemas.microsoft.com/office/drawing/2014/main" id="{A21A1DD6-4074-6947-8113-530AF3094C7B}"/>
                </a:ext>
              </a:extLst>
            </p:cNvPr>
            <p:cNvSpPr/>
            <p:nvPr/>
          </p:nvSpPr>
          <p:spPr>
            <a:xfrm>
              <a:off x="5198100" y="2193300"/>
              <a:ext cx="629000" cy="629000"/>
            </a:xfrm>
            <a:custGeom>
              <a:avLst/>
              <a:gdLst/>
              <a:ahLst/>
              <a:cxnLst/>
              <a:rect l="l" t="t" r="r" b="b"/>
              <a:pathLst>
                <a:path w="25160" h="25160" extrusionOk="0">
                  <a:moveTo>
                    <a:pt x="12580" y="1"/>
                  </a:moveTo>
                  <a:cubicBezTo>
                    <a:pt x="5627" y="1"/>
                    <a:pt x="1" y="5628"/>
                    <a:pt x="1" y="12580"/>
                  </a:cubicBezTo>
                  <a:cubicBezTo>
                    <a:pt x="1" y="19533"/>
                    <a:pt x="5627" y="25160"/>
                    <a:pt x="12580" y="25160"/>
                  </a:cubicBezTo>
                  <a:cubicBezTo>
                    <a:pt x="19533" y="25160"/>
                    <a:pt x="25160" y="19533"/>
                    <a:pt x="25160" y="12580"/>
                  </a:cubicBezTo>
                  <a:cubicBezTo>
                    <a:pt x="25160" y="5628"/>
                    <a:pt x="19533" y="1"/>
                    <a:pt x="12580"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00" name="Google Shape;776;p27">
              <a:extLst>
                <a:ext uri="{FF2B5EF4-FFF2-40B4-BE49-F238E27FC236}">
                  <a16:creationId xmlns:a16="http://schemas.microsoft.com/office/drawing/2014/main" id="{CA813C66-89B7-975E-8B40-5BD3EE893B14}"/>
                </a:ext>
              </a:extLst>
            </p:cNvPr>
            <p:cNvSpPr/>
            <p:nvPr/>
          </p:nvSpPr>
          <p:spPr>
            <a:xfrm>
              <a:off x="5172475" y="2169200"/>
              <a:ext cx="675225" cy="965575"/>
            </a:xfrm>
            <a:custGeom>
              <a:avLst/>
              <a:gdLst/>
              <a:ahLst/>
              <a:cxnLst/>
              <a:rect l="l" t="t" r="r" b="b"/>
              <a:pathLst>
                <a:path w="27009" h="38623" extrusionOk="0">
                  <a:moveTo>
                    <a:pt x="13507" y="1592"/>
                  </a:moveTo>
                  <a:cubicBezTo>
                    <a:pt x="15042" y="1592"/>
                    <a:pt x="16590" y="1887"/>
                    <a:pt x="18066" y="2492"/>
                  </a:cubicBezTo>
                  <a:cubicBezTo>
                    <a:pt x="22527" y="4341"/>
                    <a:pt x="25421" y="8702"/>
                    <a:pt x="25421" y="13504"/>
                  </a:cubicBezTo>
                  <a:cubicBezTo>
                    <a:pt x="25421" y="20095"/>
                    <a:pt x="20096" y="25420"/>
                    <a:pt x="13505" y="25420"/>
                  </a:cubicBezTo>
                  <a:cubicBezTo>
                    <a:pt x="8682" y="25420"/>
                    <a:pt x="4341" y="22527"/>
                    <a:pt x="2493" y="18066"/>
                  </a:cubicBezTo>
                  <a:cubicBezTo>
                    <a:pt x="644" y="13625"/>
                    <a:pt x="1669" y="8480"/>
                    <a:pt x="5085" y="5084"/>
                  </a:cubicBezTo>
                  <a:cubicBezTo>
                    <a:pt x="7357" y="2799"/>
                    <a:pt x="10404" y="1592"/>
                    <a:pt x="13507" y="1592"/>
                  </a:cubicBezTo>
                  <a:close/>
                  <a:moveTo>
                    <a:pt x="13505" y="0"/>
                  </a:moveTo>
                  <a:cubicBezTo>
                    <a:pt x="6049" y="0"/>
                    <a:pt x="1" y="6049"/>
                    <a:pt x="1" y="13504"/>
                  </a:cubicBezTo>
                  <a:cubicBezTo>
                    <a:pt x="1" y="20980"/>
                    <a:pt x="13505" y="38623"/>
                    <a:pt x="13505" y="38623"/>
                  </a:cubicBezTo>
                  <a:cubicBezTo>
                    <a:pt x="13505" y="38623"/>
                    <a:pt x="27008" y="20959"/>
                    <a:pt x="27008" y="13504"/>
                  </a:cubicBezTo>
                  <a:cubicBezTo>
                    <a:pt x="27008" y="6049"/>
                    <a:pt x="20960" y="0"/>
                    <a:pt x="13505" y="0"/>
                  </a:cubicBezTo>
                  <a:close/>
                </a:path>
              </a:pathLst>
            </a:custGeom>
            <a:solidFill>
              <a:srgbClr val="F8AA25"/>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302" name="Google Shape;786;p27">
            <a:extLst>
              <a:ext uri="{FF2B5EF4-FFF2-40B4-BE49-F238E27FC236}">
                <a16:creationId xmlns:a16="http://schemas.microsoft.com/office/drawing/2014/main" id="{9EA8BCC0-CF23-9B25-E523-8DD21CCAF0D0}"/>
              </a:ext>
            </a:extLst>
          </p:cNvPr>
          <p:cNvSpPr/>
          <p:nvPr/>
        </p:nvSpPr>
        <p:spPr>
          <a:xfrm>
            <a:off x="871399" y="1657416"/>
            <a:ext cx="1416712" cy="2025807"/>
          </a:xfrm>
          <a:custGeom>
            <a:avLst/>
            <a:gdLst/>
            <a:ahLst/>
            <a:cxnLst/>
            <a:rect l="l" t="t" r="r" b="b"/>
            <a:pathLst>
              <a:path w="46179" h="66033" extrusionOk="0">
                <a:moveTo>
                  <a:pt x="23103" y="10458"/>
                </a:moveTo>
                <a:cubicBezTo>
                  <a:pt x="24724" y="10458"/>
                  <a:pt x="26358" y="10770"/>
                  <a:pt x="27912" y="11415"/>
                </a:cubicBezTo>
                <a:cubicBezTo>
                  <a:pt x="32635" y="13384"/>
                  <a:pt x="35709" y="17986"/>
                  <a:pt x="35689" y="23090"/>
                </a:cubicBezTo>
                <a:cubicBezTo>
                  <a:pt x="35689" y="30043"/>
                  <a:pt x="30042" y="35689"/>
                  <a:pt x="23089" y="35689"/>
                </a:cubicBezTo>
                <a:cubicBezTo>
                  <a:pt x="17985" y="35689"/>
                  <a:pt x="13384" y="32615"/>
                  <a:pt x="11434" y="27892"/>
                </a:cubicBezTo>
                <a:cubicBezTo>
                  <a:pt x="9485" y="23190"/>
                  <a:pt x="10550" y="17765"/>
                  <a:pt x="14167" y="14148"/>
                </a:cubicBezTo>
                <a:cubicBezTo>
                  <a:pt x="16589" y="11740"/>
                  <a:pt x="19820" y="10458"/>
                  <a:pt x="23103" y="10458"/>
                </a:cubicBezTo>
                <a:close/>
                <a:moveTo>
                  <a:pt x="23052" y="1"/>
                </a:moveTo>
                <a:cubicBezTo>
                  <a:pt x="10309" y="1"/>
                  <a:pt x="0" y="10342"/>
                  <a:pt x="0" y="23090"/>
                </a:cubicBezTo>
                <a:cubicBezTo>
                  <a:pt x="0" y="35830"/>
                  <a:pt x="23089" y="66033"/>
                  <a:pt x="23089" y="66033"/>
                </a:cubicBezTo>
                <a:cubicBezTo>
                  <a:pt x="23089" y="66033"/>
                  <a:pt x="46158" y="35830"/>
                  <a:pt x="46158" y="23090"/>
                </a:cubicBezTo>
                <a:cubicBezTo>
                  <a:pt x="46178" y="10342"/>
                  <a:pt x="35850" y="1"/>
                  <a:pt x="23126" y="1"/>
                </a:cubicBezTo>
                <a:cubicBezTo>
                  <a:pt x="23114" y="1"/>
                  <a:pt x="23102" y="1"/>
                  <a:pt x="23089" y="1"/>
                </a:cubicBezTo>
                <a:cubicBezTo>
                  <a:pt x="23077" y="1"/>
                  <a:pt x="23065" y="1"/>
                  <a:pt x="23052" y="1"/>
                </a:cubicBezTo>
                <a:close/>
              </a:path>
            </a:pathLst>
          </a:custGeom>
          <a:solidFill>
            <a:srgbClr val="E9497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22" name="Google Shape;794;p27">
            <a:extLst>
              <a:ext uri="{FF2B5EF4-FFF2-40B4-BE49-F238E27FC236}">
                <a16:creationId xmlns:a16="http://schemas.microsoft.com/office/drawing/2014/main" id="{8379D041-CFDF-8136-14BE-66151B498847}"/>
              </a:ext>
            </a:extLst>
          </p:cNvPr>
          <p:cNvSpPr/>
          <p:nvPr/>
        </p:nvSpPr>
        <p:spPr>
          <a:xfrm>
            <a:off x="27526" y="2536708"/>
            <a:ext cx="721275" cy="1031427"/>
          </a:xfrm>
          <a:custGeom>
            <a:avLst/>
            <a:gdLst/>
            <a:ahLst/>
            <a:cxnLst/>
            <a:rect l="l" t="t" r="r" b="b"/>
            <a:pathLst>
              <a:path w="27009" h="38623" extrusionOk="0">
                <a:moveTo>
                  <a:pt x="13507" y="1592"/>
                </a:moveTo>
                <a:cubicBezTo>
                  <a:pt x="15042" y="1592"/>
                  <a:pt x="16590" y="1887"/>
                  <a:pt x="18066" y="2492"/>
                </a:cubicBezTo>
                <a:cubicBezTo>
                  <a:pt x="22507" y="4341"/>
                  <a:pt x="25421" y="8702"/>
                  <a:pt x="25421" y="13504"/>
                </a:cubicBezTo>
                <a:cubicBezTo>
                  <a:pt x="25421" y="20095"/>
                  <a:pt x="20076" y="25420"/>
                  <a:pt x="13505" y="25420"/>
                </a:cubicBezTo>
                <a:cubicBezTo>
                  <a:pt x="8682" y="25420"/>
                  <a:pt x="4321" y="22527"/>
                  <a:pt x="2493" y="18066"/>
                </a:cubicBezTo>
                <a:cubicBezTo>
                  <a:pt x="644" y="13625"/>
                  <a:pt x="1669" y="8480"/>
                  <a:pt x="5065" y="5084"/>
                </a:cubicBezTo>
                <a:cubicBezTo>
                  <a:pt x="7351" y="2799"/>
                  <a:pt x="10401" y="1592"/>
                  <a:pt x="13507" y="1592"/>
                </a:cubicBezTo>
                <a:close/>
                <a:moveTo>
                  <a:pt x="13505" y="0"/>
                </a:moveTo>
                <a:cubicBezTo>
                  <a:pt x="6029" y="0"/>
                  <a:pt x="1" y="6049"/>
                  <a:pt x="1" y="13504"/>
                </a:cubicBezTo>
                <a:cubicBezTo>
                  <a:pt x="1" y="20980"/>
                  <a:pt x="13505" y="38623"/>
                  <a:pt x="13505" y="38623"/>
                </a:cubicBezTo>
                <a:cubicBezTo>
                  <a:pt x="13505" y="38623"/>
                  <a:pt x="27008" y="20959"/>
                  <a:pt x="27008" y="13504"/>
                </a:cubicBezTo>
                <a:cubicBezTo>
                  <a:pt x="27008" y="6049"/>
                  <a:pt x="20960" y="0"/>
                  <a:pt x="13505" y="0"/>
                </a:cubicBezTo>
                <a:close/>
              </a:path>
            </a:pathLst>
          </a:custGeom>
          <a:solidFill>
            <a:srgbClr val="159AC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326" name="Google Shape;812;p27">
            <a:extLst>
              <a:ext uri="{FF2B5EF4-FFF2-40B4-BE49-F238E27FC236}">
                <a16:creationId xmlns:a16="http://schemas.microsoft.com/office/drawing/2014/main" id="{6C106C01-733A-A846-650A-0013916322C5}"/>
              </a:ext>
            </a:extLst>
          </p:cNvPr>
          <p:cNvGrpSpPr/>
          <p:nvPr/>
        </p:nvGrpSpPr>
        <p:grpSpPr>
          <a:xfrm>
            <a:off x="734539" y="3129912"/>
            <a:ext cx="721809" cy="1031454"/>
            <a:chOff x="3898100" y="2427625"/>
            <a:chExt cx="675725" cy="965600"/>
          </a:xfrm>
        </p:grpSpPr>
        <p:sp>
          <p:nvSpPr>
            <p:cNvPr id="332" name="Google Shape;813;p27">
              <a:extLst>
                <a:ext uri="{FF2B5EF4-FFF2-40B4-BE49-F238E27FC236}">
                  <a16:creationId xmlns:a16="http://schemas.microsoft.com/office/drawing/2014/main" id="{C5B05D15-684D-F783-C11F-BA7C45C0F13C}"/>
                </a:ext>
              </a:extLst>
            </p:cNvPr>
            <p:cNvSpPr/>
            <p:nvPr/>
          </p:nvSpPr>
          <p:spPr>
            <a:xfrm>
              <a:off x="3923726" y="2451750"/>
              <a:ext cx="629000" cy="629000"/>
            </a:xfrm>
            <a:custGeom>
              <a:avLst/>
              <a:gdLst/>
              <a:ahLst/>
              <a:cxnLst/>
              <a:rect l="l" t="t" r="r" b="b"/>
              <a:pathLst>
                <a:path w="25160" h="25160" extrusionOk="0">
                  <a:moveTo>
                    <a:pt x="12580" y="0"/>
                  </a:moveTo>
                  <a:cubicBezTo>
                    <a:pt x="5647" y="0"/>
                    <a:pt x="1" y="5627"/>
                    <a:pt x="1" y="12580"/>
                  </a:cubicBezTo>
                  <a:cubicBezTo>
                    <a:pt x="1" y="19533"/>
                    <a:pt x="5647" y="25159"/>
                    <a:pt x="12580" y="25159"/>
                  </a:cubicBezTo>
                  <a:cubicBezTo>
                    <a:pt x="19533" y="25159"/>
                    <a:pt x="25160" y="19533"/>
                    <a:pt x="25160" y="12580"/>
                  </a:cubicBezTo>
                  <a:cubicBezTo>
                    <a:pt x="25160" y="5627"/>
                    <a:pt x="19533" y="0"/>
                    <a:pt x="1258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333" name="Google Shape;814;p27">
              <a:extLst>
                <a:ext uri="{FF2B5EF4-FFF2-40B4-BE49-F238E27FC236}">
                  <a16:creationId xmlns:a16="http://schemas.microsoft.com/office/drawing/2014/main" id="{E034BD06-86ED-99CE-CD9F-259EB2C42427}"/>
                </a:ext>
              </a:extLst>
            </p:cNvPr>
            <p:cNvSpPr/>
            <p:nvPr/>
          </p:nvSpPr>
          <p:spPr>
            <a:xfrm>
              <a:off x="3898100" y="2427625"/>
              <a:ext cx="675725" cy="965600"/>
            </a:xfrm>
            <a:custGeom>
              <a:avLst/>
              <a:gdLst/>
              <a:ahLst/>
              <a:cxnLst/>
              <a:rect l="l" t="t" r="r" b="b"/>
              <a:pathLst>
                <a:path w="27029" h="38624" extrusionOk="0">
                  <a:moveTo>
                    <a:pt x="13521" y="1593"/>
                  </a:moveTo>
                  <a:cubicBezTo>
                    <a:pt x="15053" y="1593"/>
                    <a:pt x="16597" y="1888"/>
                    <a:pt x="18066" y="2493"/>
                  </a:cubicBezTo>
                  <a:cubicBezTo>
                    <a:pt x="22527" y="4341"/>
                    <a:pt x="25441" y="8682"/>
                    <a:pt x="25441" y="13505"/>
                  </a:cubicBezTo>
                  <a:cubicBezTo>
                    <a:pt x="25441" y="20096"/>
                    <a:pt x="20096" y="25421"/>
                    <a:pt x="13525" y="25421"/>
                  </a:cubicBezTo>
                  <a:cubicBezTo>
                    <a:pt x="8702" y="25421"/>
                    <a:pt x="4341" y="22527"/>
                    <a:pt x="2513" y="18066"/>
                  </a:cubicBezTo>
                  <a:cubicBezTo>
                    <a:pt x="664" y="13625"/>
                    <a:pt x="1689" y="8501"/>
                    <a:pt x="5085" y="5085"/>
                  </a:cubicBezTo>
                  <a:cubicBezTo>
                    <a:pt x="7371" y="2799"/>
                    <a:pt x="10421" y="1593"/>
                    <a:pt x="13521" y="1593"/>
                  </a:cubicBezTo>
                  <a:close/>
                  <a:moveTo>
                    <a:pt x="13525" y="1"/>
                  </a:moveTo>
                  <a:cubicBezTo>
                    <a:pt x="6049" y="1"/>
                    <a:pt x="1" y="6049"/>
                    <a:pt x="21" y="13505"/>
                  </a:cubicBezTo>
                  <a:cubicBezTo>
                    <a:pt x="21" y="20960"/>
                    <a:pt x="13525" y="38623"/>
                    <a:pt x="13525" y="38623"/>
                  </a:cubicBezTo>
                  <a:cubicBezTo>
                    <a:pt x="13525" y="38623"/>
                    <a:pt x="27028" y="20960"/>
                    <a:pt x="27028" y="13505"/>
                  </a:cubicBezTo>
                  <a:cubicBezTo>
                    <a:pt x="27028" y="6049"/>
                    <a:pt x="20980" y="1"/>
                    <a:pt x="13525" y="1"/>
                  </a:cubicBezTo>
                  <a:close/>
                </a:path>
              </a:pathLst>
            </a:custGeom>
            <a:solidFill>
              <a:srgbClr val="3FABA5"/>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430" name="Rectangle 429">
            <a:extLst>
              <a:ext uri="{FF2B5EF4-FFF2-40B4-BE49-F238E27FC236}">
                <a16:creationId xmlns:a16="http://schemas.microsoft.com/office/drawing/2014/main" id="{EC293041-E719-77F9-24D1-6559613B8A5D}"/>
              </a:ext>
            </a:extLst>
          </p:cNvPr>
          <p:cNvSpPr/>
          <p:nvPr/>
        </p:nvSpPr>
        <p:spPr>
          <a:xfrm>
            <a:off x="8563656" y="1078687"/>
            <a:ext cx="571500" cy="1554404"/>
          </a:xfrm>
          <a:prstGeom prst="rect">
            <a:avLst/>
          </a:prstGeom>
          <a:solidFill>
            <a:srgbClr val="EEEFEF"/>
          </a:solidFill>
          <a:ln>
            <a:solidFill>
              <a:srgbClr val="EEEF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6" name="TextBox 335">
            <a:extLst>
              <a:ext uri="{FF2B5EF4-FFF2-40B4-BE49-F238E27FC236}">
                <a16:creationId xmlns:a16="http://schemas.microsoft.com/office/drawing/2014/main" id="{BA4ECC5F-B7E5-317F-967C-39FED1C30E4B}"/>
              </a:ext>
            </a:extLst>
          </p:cNvPr>
          <p:cNvSpPr txBox="1"/>
          <p:nvPr/>
        </p:nvSpPr>
        <p:spPr>
          <a:xfrm>
            <a:off x="788057" y="3212332"/>
            <a:ext cx="649501" cy="523220"/>
          </a:xfrm>
          <a:prstGeom prst="rect">
            <a:avLst/>
          </a:prstGeom>
          <a:noFill/>
        </p:spPr>
        <p:txBody>
          <a:bodyPr wrap="square">
            <a:spAutoFit/>
          </a:bodyPr>
          <a:lstStyle/>
          <a:p>
            <a:r>
              <a:rPr lang="en-US" sz="2800" b="1" dirty="0">
                <a:ln w="317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29 </a:t>
            </a:r>
            <a:endParaRPr lang="en-US" sz="2800" b="1" dirty="0">
              <a:ln w="3175">
                <a:solidFill>
                  <a:schemeClr val="tx1"/>
                </a:solidFill>
              </a:ln>
              <a:latin typeface="Montserrat" panose="00000500000000000000" pitchFamily="2" charset="0"/>
            </a:endParaRPr>
          </a:p>
        </p:txBody>
      </p:sp>
      <p:sp>
        <p:nvSpPr>
          <p:cNvPr id="337" name="TextBox 336">
            <a:extLst>
              <a:ext uri="{FF2B5EF4-FFF2-40B4-BE49-F238E27FC236}">
                <a16:creationId xmlns:a16="http://schemas.microsoft.com/office/drawing/2014/main" id="{DC84D6E5-65AB-9C17-6C5B-426AF4CB6652}"/>
              </a:ext>
            </a:extLst>
          </p:cNvPr>
          <p:cNvSpPr txBox="1"/>
          <p:nvPr/>
        </p:nvSpPr>
        <p:spPr>
          <a:xfrm>
            <a:off x="108677" y="2633091"/>
            <a:ext cx="649501" cy="523220"/>
          </a:xfrm>
          <a:prstGeom prst="rect">
            <a:avLst/>
          </a:prstGeom>
          <a:noFill/>
        </p:spPr>
        <p:txBody>
          <a:bodyPr wrap="square">
            <a:spAutoFit/>
          </a:bodyPr>
          <a:lstStyle/>
          <a:p>
            <a:r>
              <a:rPr lang="en-US" sz="2800" b="1" dirty="0">
                <a:ln w="317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51 </a:t>
            </a:r>
            <a:endParaRPr lang="en-US" sz="2800" b="1" dirty="0">
              <a:ln w="3175">
                <a:solidFill>
                  <a:schemeClr val="tx1"/>
                </a:solidFill>
              </a:ln>
              <a:latin typeface="Montserrat" panose="00000500000000000000" pitchFamily="2" charset="0"/>
            </a:endParaRPr>
          </a:p>
        </p:txBody>
      </p:sp>
      <p:sp>
        <p:nvSpPr>
          <p:cNvPr id="338" name="TextBox 337">
            <a:extLst>
              <a:ext uri="{FF2B5EF4-FFF2-40B4-BE49-F238E27FC236}">
                <a16:creationId xmlns:a16="http://schemas.microsoft.com/office/drawing/2014/main" id="{866BF29B-690E-DA5E-6485-6E9992996538}"/>
              </a:ext>
            </a:extLst>
          </p:cNvPr>
          <p:cNvSpPr txBox="1"/>
          <p:nvPr/>
        </p:nvSpPr>
        <p:spPr>
          <a:xfrm>
            <a:off x="2086330" y="2939426"/>
            <a:ext cx="649501" cy="523220"/>
          </a:xfrm>
          <a:prstGeom prst="rect">
            <a:avLst/>
          </a:prstGeom>
          <a:noFill/>
        </p:spPr>
        <p:txBody>
          <a:bodyPr wrap="square">
            <a:spAutoFit/>
          </a:bodyPr>
          <a:lstStyle/>
          <a:p>
            <a:r>
              <a:rPr lang="en-US" sz="2800" b="1" dirty="0">
                <a:ln w="3175">
                  <a:solidFill>
                    <a:schemeClr val="bg1"/>
                  </a:solidFill>
                  <a:prstDash val="solid"/>
                </a:ln>
                <a:solidFill>
                  <a:schemeClr val="tx1"/>
                </a:solidFill>
                <a:effectLst>
                  <a:outerShdw blurRad="12700" dist="38100" dir="2700000" algn="tl" rotWithShape="0">
                    <a:schemeClr val="bg1">
                      <a:lumMod val="50000"/>
                    </a:schemeClr>
                  </a:outerShdw>
                </a:effectLst>
                <a:latin typeface="Montserrat" panose="00000500000000000000" pitchFamily="2" charset="0"/>
              </a:rPr>
              <a:t>36 </a:t>
            </a:r>
            <a:endParaRPr lang="en-US" sz="2800" b="1" dirty="0">
              <a:ln w="3175">
                <a:solidFill>
                  <a:schemeClr val="tx1"/>
                </a:solidFill>
              </a:ln>
              <a:latin typeface="Montserrat" panose="00000500000000000000" pitchFamily="2" charset="0"/>
            </a:endParaRPr>
          </a:p>
        </p:txBody>
      </p:sp>
      <p:sp>
        <p:nvSpPr>
          <p:cNvPr id="56" name="Slide Number Placeholder 3">
            <a:extLst>
              <a:ext uri="{FF2B5EF4-FFF2-40B4-BE49-F238E27FC236}">
                <a16:creationId xmlns:a16="http://schemas.microsoft.com/office/drawing/2014/main" id="{9F6CE6BF-9D82-BDF8-C324-21D2CAC4F93B}"/>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65</a:t>
            </a:fld>
            <a:endParaRPr lang="x-none" sz="1000">
              <a:solidFill>
                <a:schemeClr val="tx1">
                  <a:lumMod val="50000"/>
                </a:schemeClr>
              </a:solidFill>
            </a:endParaRPr>
          </a:p>
        </p:txBody>
      </p:sp>
      <p:sp>
        <p:nvSpPr>
          <p:cNvPr id="57" name="Google Shape;941;g11e46ec54ed_1_3016">
            <a:extLst>
              <a:ext uri="{FF2B5EF4-FFF2-40B4-BE49-F238E27FC236}">
                <a16:creationId xmlns:a16="http://schemas.microsoft.com/office/drawing/2014/main" id="{7B18857A-8A0E-622A-36B9-AC930796344A}"/>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dirty="0">
                <a:solidFill>
                  <a:schemeClr val="tx1">
                    <a:lumMod val="50000"/>
                  </a:schemeClr>
                </a:solidFill>
                <a:latin typeface="Calibri" panose="020F0502020204030204" pitchFamily="34" charset="0"/>
                <a:cs typeface="Calibri" panose="020F0502020204030204" pitchFamily="34" charset="0"/>
              </a:rPr>
              <a:t>Bộ Thông tin và Truyền thông</a:t>
            </a:r>
          </a:p>
        </p:txBody>
      </p:sp>
      <p:pic>
        <p:nvPicPr>
          <p:cNvPr id="4" name="Picture 3">
            <a:extLst>
              <a:ext uri="{FF2B5EF4-FFF2-40B4-BE49-F238E27FC236}">
                <a16:creationId xmlns:a16="http://schemas.microsoft.com/office/drawing/2014/main" id="{EEE91B6D-257C-C349-DADD-EE22DE3B830A}"/>
              </a:ext>
            </a:extLst>
          </p:cNvPr>
          <p:cNvPicPr>
            <a:picLocks noChangeAspect="1"/>
          </p:cNvPicPr>
          <p:nvPr/>
        </p:nvPicPr>
        <p:blipFill>
          <a:blip r:embed="rId2"/>
          <a:stretch>
            <a:fillRect/>
          </a:stretch>
        </p:blipFill>
        <p:spPr>
          <a:xfrm>
            <a:off x="3825511" y="766622"/>
            <a:ext cx="2239066" cy="3954418"/>
          </a:xfrm>
          <a:prstGeom prst="rect">
            <a:avLst/>
          </a:prstGeom>
        </p:spPr>
      </p:pic>
      <p:pic>
        <p:nvPicPr>
          <p:cNvPr id="6" name="Picture 5">
            <a:extLst>
              <a:ext uri="{FF2B5EF4-FFF2-40B4-BE49-F238E27FC236}">
                <a16:creationId xmlns:a16="http://schemas.microsoft.com/office/drawing/2014/main" id="{221E0B71-6AAA-037B-A7EA-C3701C53CA46}"/>
              </a:ext>
            </a:extLst>
          </p:cNvPr>
          <p:cNvPicPr>
            <a:picLocks noChangeAspect="1"/>
          </p:cNvPicPr>
          <p:nvPr/>
        </p:nvPicPr>
        <p:blipFill>
          <a:blip r:embed="rId3"/>
          <a:stretch>
            <a:fillRect/>
          </a:stretch>
        </p:blipFill>
        <p:spPr>
          <a:xfrm>
            <a:off x="6100401" y="1072623"/>
            <a:ext cx="2309060" cy="3909399"/>
          </a:xfrm>
          <a:prstGeom prst="rect">
            <a:avLst/>
          </a:prstGeom>
        </p:spPr>
      </p:pic>
    </p:spTree>
    <p:extLst>
      <p:ext uri="{BB962C8B-B14F-4D97-AF65-F5344CB8AC3E}">
        <p14:creationId xmlns:p14="http://schemas.microsoft.com/office/powerpoint/2010/main" val="40504375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5339" y="372245"/>
            <a:ext cx="7717500" cy="363000"/>
          </a:xfrm>
        </p:spPr>
        <p:txBody>
          <a:bodyPr/>
          <a:lstStyle/>
          <a:p>
            <a:pPr algn="l"/>
            <a:r>
              <a:rPr lang="en-US" dirty="0" err="1" smtClean="0"/>
              <a:t>Giới</a:t>
            </a:r>
            <a:r>
              <a:rPr lang="en-US" dirty="0" smtClean="0"/>
              <a:t> </a:t>
            </a:r>
            <a:r>
              <a:rPr lang="en-US" dirty="0" err="1" smtClean="0"/>
              <a:t>thiệu</a:t>
            </a:r>
            <a:r>
              <a:rPr lang="en-US" dirty="0" smtClean="0"/>
              <a:t> </a:t>
            </a:r>
            <a:r>
              <a:rPr lang="en-US" dirty="0" err="1" smtClean="0"/>
              <a:t>chung</a:t>
            </a:r>
            <a:endParaRPr lang="en-US" dirty="0"/>
          </a:p>
        </p:txBody>
      </p:sp>
      <p:sp>
        <p:nvSpPr>
          <p:cNvPr id="3" name="TextBox 2"/>
          <p:cNvSpPr txBox="1"/>
          <p:nvPr/>
        </p:nvSpPr>
        <p:spPr>
          <a:xfrm>
            <a:off x="465339" y="971550"/>
            <a:ext cx="8213271" cy="4001095"/>
          </a:xfrm>
          <a:prstGeom prst="rect">
            <a:avLst/>
          </a:prstGeom>
          <a:noFill/>
        </p:spPr>
        <p:txBody>
          <a:bodyPr wrap="square" rtlCol="0">
            <a:spAutoFit/>
          </a:bodyPr>
          <a:lstStyle/>
          <a:p>
            <a:r>
              <a:rPr lang="vi-VN" sz="1600" dirty="0">
                <a:solidFill>
                  <a:srgbClr val="002060"/>
                </a:solidFill>
                <a:latin typeface="Montserrat" panose="020B0604020202020204" charset="0"/>
              </a:rPr>
              <a:t>Ứng dụng Bình Phước Today là kênh tương tác hữu hiệu giữa chính quyền và người dân.</a:t>
            </a:r>
            <a:br>
              <a:rPr lang="vi-VN" sz="1600" dirty="0">
                <a:solidFill>
                  <a:srgbClr val="002060"/>
                </a:solidFill>
                <a:latin typeface="Montserrat" panose="020B0604020202020204" charset="0"/>
              </a:rPr>
            </a:br>
            <a:r>
              <a:rPr lang="vi-VN" sz="1600" dirty="0">
                <a:solidFill>
                  <a:srgbClr val="002060"/>
                </a:solidFill>
                <a:latin typeface="Montserrat" panose="020B0604020202020204" charset="0"/>
              </a:rPr>
              <a:t>Tại Bình Phước Today người dân có thể sử dụng rất nhiều tiện ích :</a:t>
            </a:r>
            <a:br>
              <a:rPr lang="vi-VN" sz="1600" dirty="0">
                <a:solidFill>
                  <a:srgbClr val="002060"/>
                </a:solidFill>
                <a:latin typeface="Montserrat" panose="020B0604020202020204" charset="0"/>
              </a:rPr>
            </a:br>
            <a:r>
              <a:rPr lang="vi-VN" sz="1600" dirty="0">
                <a:solidFill>
                  <a:srgbClr val="002060"/>
                </a:solidFill>
                <a:latin typeface="Montserrat" panose="020B0604020202020204" charset="0"/>
              </a:rPr>
              <a:t>- Tin tức.</a:t>
            </a:r>
            <a:br>
              <a:rPr lang="vi-VN" sz="1600" dirty="0">
                <a:solidFill>
                  <a:srgbClr val="002060"/>
                </a:solidFill>
                <a:latin typeface="Montserrat" panose="020B0604020202020204" charset="0"/>
              </a:rPr>
            </a:br>
            <a:r>
              <a:rPr lang="vi-VN" sz="1600" dirty="0">
                <a:solidFill>
                  <a:srgbClr val="002060"/>
                </a:solidFill>
                <a:latin typeface="Montserrat" panose="020B0604020202020204" charset="0"/>
              </a:rPr>
              <a:t>- Phản ánh : Nơi công dân gửi các phản ánh đến cấp chính quyền thực hiện và xử lý.</a:t>
            </a:r>
            <a:br>
              <a:rPr lang="vi-VN" sz="1600" dirty="0">
                <a:solidFill>
                  <a:srgbClr val="002060"/>
                </a:solidFill>
                <a:latin typeface="Montserrat" panose="020B0604020202020204" charset="0"/>
              </a:rPr>
            </a:br>
            <a:r>
              <a:rPr lang="vi-VN" sz="1600" dirty="0">
                <a:solidFill>
                  <a:srgbClr val="002060"/>
                </a:solidFill>
                <a:latin typeface="Montserrat" panose="020B0604020202020204" charset="0"/>
              </a:rPr>
              <a:t>- Dịch vụ công : Hỗ trợ tra cứu trạng thái hồ sơ theo mã hồ sơ và nộp hồ sơ qua</a:t>
            </a:r>
            <a:br>
              <a:rPr lang="vi-VN" sz="1600" dirty="0">
                <a:solidFill>
                  <a:srgbClr val="002060"/>
                </a:solidFill>
                <a:latin typeface="Montserrat" panose="020B0604020202020204" charset="0"/>
              </a:rPr>
            </a:br>
            <a:r>
              <a:rPr lang="vi-VN" sz="1600" dirty="0">
                <a:solidFill>
                  <a:srgbClr val="002060"/>
                </a:solidFill>
                <a:latin typeface="Montserrat" panose="020B0604020202020204" charset="0"/>
              </a:rPr>
              <a:t>cổng Dịch vụ công của tỉnh.</a:t>
            </a:r>
            <a:br>
              <a:rPr lang="vi-VN" sz="1600" dirty="0">
                <a:solidFill>
                  <a:srgbClr val="002060"/>
                </a:solidFill>
                <a:latin typeface="Montserrat" panose="020B0604020202020204" charset="0"/>
              </a:rPr>
            </a:br>
            <a:r>
              <a:rPr lang="vi-VN" sz="1600" dirty="0">
                <a:solidFill>
                  <a:srgbClr val="002060"/>
                </a:solidFill>
                <a:latin typeface="Montserrat" panose="020B0604020202020204" charset="0"/>
              </a:rPr>
              <a:t>- Hệ thống một cửa : Hỗ trợ tra cứu số thứ tự tại các văn phòng một cửa. (Hiện nay</a:t>
            </a:r>
            <a:br>
              <a:rPr lang="vi-VN" sz="1600" dirty="0">
                <a:solidFill>
                  <a:srgbClr val="002060"/>
                </a:solidFill>
                <a:latin typeface="Montserrat" panose="020B0604020202020204" charset="0"/>
              </a:rPr>
            </a:br>
            <a:r>
              <a:rPr lang="vi-VN" sz="1600" dirty="0">
                <a:solidFill>
                  <a:srgbClr val="002060"/>
                </a:solidFill>
                <a:latin typeface="Montserrat" panose="020B0604020202020204" charset="0"/>
              </a:rPr>
              <a:t>chỉ đang hỗ trợ tại VPĐKĐĐ Đồng Xoài)</a:t>
            </a:r>
            <a:br>
              <a:rPr lang="vi-VN" sz="1600" dirty="0">
                <a:solidFill>
                  <a:srgbClr val="002060"/>
                </a:solidFill>
                <a:latin typeface="Montserrat" panose="020B0604020202020204" charset="0"/>
              </a:rPr>
            </a:br>
            <a:r>
              <a:rPr lang="vi-VN" sz="1600" dirty="0">
                <a:solidFill>
                  <a:srgbClr val="002060"/>
                </a:solidFill>
                <a:latin typeface="Montserrat" panose="020B0604020202020204" charset="0"/>
              </a:rPr>
              <a:t>- Thanh toán : Thực hiện đa tiện ích của Ví điện tự VNPT PAY; Thanh toán điện</a:t>
            </a:r>
            <a:br>
              <a:rPr lang="vi-VN" sz="1600" dirty="0">
                <a:solidFill>
                  <a:srgbClr val="002060"/>
                </a:solidFill>
                <a:latin typeface="Montserrat" panose="020B0604020202020204" charset="0"/>
              </a:rPr>
            </a:br>
            <a:r>
              <a:rPr lang="vi-VN" sz="1600" dirty="0">
                <a:solidFill>
                  <a:srgbClr val="002060"/>
                </a:solidFill>
                <a:latin typeface="Montserrat" panose="020B0604020202020204" charset="0"/>
              </a:rPr>
              <a:t>nước, Internet, học phí,..</a:t>
            </a:r>
            <a:br>
              <a:rPr lang="vi-VN" sz="1600" dirty="0">
                <a:solidFill>
                  <a:srgbClr val="002060"/>
                </a:solidFill>
                <a:latin typeface="Montserrat" panose="020B0604020202020204" charset="0"/>
              </a:rPr>
            </a:br>
            <a:r>
              <a:rPr lang="vi-VN" sz="1600" dirty="0">
                <a:solidFill>
                  <a:srgbClr val="002060"/>
                </a:solidFill>
                <a:latin typeface="Montserrat" panose="020B0604020202020204" charset="0"/>
              </a:rPr>
              <a:t>- Camera : Theo dõi camera streaming các địa điểm trọng yếu toàn tỉnh.</a:t>
            </a:r>
            <a:br>
              <a:rPr lang="vi-VN" sz="1600" dirty="0">
                <a:solidFill>
                  <a:srgbClr val="002060"/>
                </a:solidFill>
                <a:latin typeface="Montserrat" panose="020B0604020202020204" charset="0"/>
              </a:rPr>
            </a:br>
            <a:r>
              <a:rPr lang="vi-VN" sz="1600" dirty="0">
                <a:solidFill>
                  <a:srgbClr val="002060"/>
                </a:solidFill>
                <a:latin typeface="Montserrat" panose="020B0604020202020204" charset="0"/>
              </a:rPr>
              <a:t>- Tiện ích công dân : Hỗ trợ tra cứu mã số BHXH và mã số thuế </a:t>
            </a:r>
            <a:r>
              <a:rPr lang="vi-VN" dirty="0"/>
              <a:t/>
            </a:r>
            <a:br>
              <a:rPr lang="vi-VN" dirty="0"/>
            </a:br>
            <a:endParaRPr lang="en-US" dirty="0"/>
          </a:p>
        </p:txBody>
      </p:sp>
    </p:spTree>
    <p:extLst>
      <p:ext uri="{BB962C8B-B14F-4D97-AF65-F5344CB8AC3E}">
        <p14:creationId xmlns:p14="http://schemas.microsoft.com/office/powerpoint/2010/main" val="262281962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47365" y="995609"/>
            <a:ext cx="3100330" cy="730907"/>
          </a:xfrm>
          <a:prstGeom prst="rect">
            <a:avLst/>
          </a:prstGeom>
        </p:spPr>
      </p:pic>
      <p:pic>
        <p:nvPicPr>
          <p:cNvPr id="10" name="Picture 9"/>
          <p:cNvPicPr>
            <a:picLocks noChangeAspect="1"/>
          </p:cNvPicPr>
          <p:nvPr/>
        </p:nvPicPr>
        <p:blipFill>
          <a:blip r:embed="rId3"/>
          <a:stretch>
            <a:fillRect/>
          </a:stretch>
        </p:blipFill>
        <p:spPr>
          <a:xfrm>
            <a:off x="3488019" y="477955"/>
            <a:ext cx="3614827" cy="4548996"/>
          </a:xfrm>
          <a:prstGeom prst="rect">
            <a:avLst/>
          </a:prstGeom>
        </p:spPr>
      </p:pic>
      <p:sp>
        <p:nvSpPr>
          <p:cNvPr id="2" name="Title 1"/>
          <p:cNvSpPr>
            <a:spLocks noGrp="1"/>
          </p:cNvSpPr>
          <p:nvPr>
            <p:ph type="title"/>
          </p:nvPr>
        </p:nvSpPr>
        <p:spPr>
          <a:xfrm>
            <a:off x="0" y="0"/>
            <a:ext cx="3401575" cy="569343"/>
          </a:xfrm>
          <a:prstGeom prst="roundRect">
            <a:avLst/>
          </a:prstGeom>
          <a:ln w="12700">
            <a:solidFill>
              <a:srgbClr val="C00000"/>
            </a:solidFill>
          </a:ln>
        </p:spPr>
        <p:txBody>
          <a:bodyPr/>
          <a:lstStyle/>
          <a:p>
            <a:r>
              <a:rPr lang="en-US" sz="1800" dirty="0" smtClean="0">
                <a:solidFill>
                  <a:srgbClr val="0070C0"/>
                </a:solidFill>
              </a:rPr>
              <a:t>HƯỚNG DẪN SỬ DỤNG</a:t>
            </a:r>
            <a:endParaRPr lang="en-US" sz="1800" dirty="0">
              <a:solidFill>
                <a:srgbClr val="0070C0"/>
              </a:solidFill>
            </a:endParaRPr>
          </a:p>
        </p:txBody>
      </p:sp>
      <p:sp>
        <p:nvSpPr>
          <p:cNvPr id="4" name="TextBox 3"/>
          <p:cNvSpPr txBox="1"/>
          <p:nvPr/>
        </p:nvSpPr>
        <p:spPr>
          <a:xfrm>
            <a:off x="86444" y="569343"/>
            <a:ext cx="3222172" cy="461665"/>
          </a:xfrm>
          <a:prstGeom prst="rect">
            <a:avLst/>
          </a:prstGeom>
          <a:noFill/>
        </p:spPr>
        <p:txBody>
          <a:bodyPr wrap="square" rtlCol="0">
            <a:spAutoFit/>
          </a:bodyPr>
          <a:lstStyle/>
          <a:p>
            <a:r>
              <a:rPr lang="en-US" sz="1200" dirty="0" err="1" smtClean="0"/>
              <a:t>Vào</a:t>
            </a:r>
            <a:r>
              <a:rPr lang="en-US" sz="1200" dirty="0" smtClean="0"/>
              <a:t> CH Play (Android)/ App Store (IOS) </a:t>
            </a:r>
            <a:r>
              <a:rPr lang="en-US" sz="1200" dirty="0" err="1" smtClean="0"/>
              <a:t>tải</a:t>
            </a:r>
            <a:r>
              <a:rPr lang="en-US" sz="1200" dirty="0" smtClean="0"/>
              <a:t> </a:t>
            </a:r>
            <a:r>
              <a:rPr lang="en-US" sz="1200" dirty="0" err="1" smtClean="0"/>
              <a:t>ứng</a:t>
            </a:r>
            <a:r>
              <a:rPr lang="en-US" sz="1200" dirty="0" smtClean="0"/>
              <a:t> </a:t>
            </a:r>
            <a:r>
              <a:rPr lang="en-US" sz="1200" dirty="0" err="1" smtClean="0"/>
              <a:t>dụng</a:t>
            </a:r>
            <a:r>
              <a:rPr lang="en-US" sz="1200" dirty="0" smtClean="0"/>
              <a:t> </a:t>
            </a:r>
            <a:r>
              <a:rPr lang="en-US" sz="1200" dirty="0" err="1" smtClean="0"/>
              <a:t>Binh</a:t>
            </a:r>
            <a:r>
              <a:rPr lang="en-US" sz="1200" dirty="0" smtClean="0"/>
              <a:t> </a:t>
            </a:r>
            <a:r>
              <a:rPr lang="en-US" sz="1200" dirty="0" err="1" smtClean="0"/>
              <a:t>Phuoc</a:t>
            </a:r>
            <a:r>
              <a:rPr lang="en-US" sz="1200" dirty="0" smtClean="0"/>
              <a:t> Today</a:t>
            </a:r>
          </a:p>
        </p:txBody>
      </p:sp>
      <p:pic>
        <p:nvPicPr>
          <p:cNvPr id="9" name="Picture 8"/>
          <p:cNvPicPr>
            <a:picLocks noChangeAspect="1"/>
          </p:cNvPicPr>
          <p:nvPr/>
        </p:nvPicPr>
        <p:blipFill>
          <a:blip r:embed="rId4"/>
          <a:stretch>
            <a:fillRect/>
          </a:stretch>
        </p:blipFill>
        <p:spPr>
          <a:xfrm>
            <a:off x="86444" y="1631630"/>
            <a:ext cx="3684349" cy="3169239"/>
          </a:xfrm>
          <a:prstGeom prst="rect">
            <a:avLst/>
          </a:prstGeom>
        </p:spPr>
      </p:pic>
      <p:pic>
        <p:nvPicPr>
          <p:cNvPr id="11" name="Picture 10"/>
          <p:cNvPicPr>
            <a:picLocks noChangeAspect="1"/>
          </p:cNvPicPr>
          <p:nvPr/>
        </p:nvPicPr>
        <p:blipFill>
          <a:blip r:embed="rId5"/>
          <a:stretch>
            <a:fillRect/>
          </a:stretch>
        </p:blipFill>
        <p:spPr>
          <a:xfrm>
            <a:off x="5894528" y="152128"/>
            <a:ext cx="3486150" cy="2600325"/>
          </a:xfrm>
          <a:prstGeom prst="rect">
            <a:avLst/>
          </a:prstGeom>
        </p:spPr>
      </p:pic>
    </p:spTree>
    <p:extLst>
      <p:ext uri="{BB962C8B-B14F-4D97-AF65-F5344CB8AC3E}">
        <p14:creationId xmlns:p14="http://schemas.microsoft.com/office/powerpoint/2010/main" val="4026400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401575" cy="526211"/>
          </a:xfrm>
          <a:prstGeom prst="roundRect">
            <a:avLst/>
          </a:prstGeom>
          <a:ln w="12700">
            <a:solidFill>
              <a:srgbClr val="C00000"/>
            </a:solidFill>
          </a:ln>
        </p:spPr>
        <p:txBody>
          <a:bodyPr/>
          <a:lstStyle/>
          <a:p>
            <a:r>
              <a:rPr lang="en-US" sz="1800" dirty="0" smtClean="0">
                <a:solidFill>
                  <a:srgbClr val="0070C0"/>
                </a:solidFill>
              </a:rPr>
              <a:t>HƯỚNG DẪN SỬ DỤNG</a:t>
            </a:r>
            <a:endParaRPr lang="en-US" sz="1800" dirty="0">
              <a:solidFill>
                <a:srgbClr val="0070C0"/>
              </a:solidFill>
            </a:endParaRPr>
          </a:p>
        </p:txBody>
      </p:sp>
      <p:pic>
        <p:nvPicPr>
          <p:cNvPr id="9" name="Picture 8"/>
          <p:cNvPicPr>
            <a:picLocks noChangeAspect="1"/>
          </p:cNvPicPr>
          <p:nvPr/>
        </p:nvPicPr>
        <p:blipFill>
          <a:blip r:embed="rId2"/>
          <a:stretch>
            <a:fillRect/>
          </a:stretch>
        </p:blipFill>
        <p:spPr>
          <a:xfrm>
            <a:off x="4790910" y="648165"/>
            <a:ext cx="4232321" cy="3956138"/>
          </a:xfrm>
          <a:prstGeom prst="rect">
            <a:avLst/>
          </a:prstGeom>
        </p:spPr>
      </p:pic>
      <p:pic>
        <p:nvPicPr>
          <p:cNvPr id="10" name="Picture 9"/>
          <p:cNvPicPr>
            <a:picLocks noChangeAspect="1"/>
          </p:cNvPicPr>
          <p:nvPr/>
        </p:nvPicPr>
        <p:blipFill>
          <a:blip r:embed="rId3"/>
          <a:stretch>
            <a:fillRect/>
          </a:stretch>
        </p:blipFill>
        <p:spPr>
          <a:xfrm>
            <a:off x="77636" y="648165"/>
            <a:ext cx="4609757" cy="4002440"/>
          </a:xfrm>
          <a:prstGeom prst="rect">
            <a:avLst/>
          </a:prstGeom>
        </p:spPr>
      </p:pic>
    </p:spTree>
    <p:extLst>
      <p:ext uri="{BB962C8B-B14F-4D97-AF65-F5344CB8AC3E}">
        <p14:creationId xmlns:p14="http://schemas.microsoft.com/office/powerpoint/2010/main" val="274395835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53478" y="704850"/>
            <a:ext cx="4610100" cy="4438650"/>
          </a:xfrm>
          <a:prstGeom prst="rect">
            <a:avLst/>
          </a:prstGeom>
        </p:spPr>
      </p:pic>
      <p:sp>
        <p:nvSpPr>
          <p:cNvPr id="2" name="Title 1"/>
          <p:cNvSpPr>
            <a:spLocks noGrp="1"/>
          </p:cNvSpPr>
          <p:nvPr>
            <p:ph type="title"/>
          </p:nvPr>
        </p:nvSpPr>
        <p:spPr>
          <a:xfrm>
            <a:off x="0" y="112143"/>
            <a:ext cx="3401575" cy="474453"/>
          </a:xfrm>
          <a:prstGeom prst="roundRect">
            <a:avLst/>
          </a:prstGeom>
          <a:ln w="12700">
            <a:solidFill>
              <a:srgbClr val="C00000"/>
            </a:solidFill>
          </a:ln>
        </p:spPr>
        <p:txBody>
          <a:bodyPr/>
          <a:lstStyle/>
          <a:p>
            <a:r>
              <a:rPr lang="en-US" sz="1800" dirty="0" smtClean="0">
                <a:solidFill>
                  <a:srgbClr val="0070C0"/>
                </a:solidFill>
              </a:rPr>
              <a:t>HƯỚNG DẪN SỬ DỤNG</a:t>
            </a:r>
            <a:endParaRPr lang="en-US" sz="1800" dirty="0">
              <a:solidFill>
                <a:srgbClr val="0070C0"/>
              </a:solidFill>
            </a:endParaRPr>
          </a:p>
        </p:txBody>
      </p:sp>
      <p:pic>
        <p:nvPicPr>
          <p:cNvPr id="5" name="Picture 4"/>
          <p:cNvPicPr>
            <a:picLocks noChangeAspect="1"/>
          </p:cNvPicPr>
          <p:nvPr/>
        </p:nvPicPr>
        <p:blipFill>
          <a:blip r:embed="rId3"/>
          <a:stretch>
            <a:fillRect/>
          </a:stretch>
        </p:blipFill>
        <p:spPr>
          <a:xfrm>
            <a:off x="4372245" y="1568660"/>
            <a:ext cx="3141526" cy="3574840"/>
          </a:xfrm>
          <a:prstGeom prst="rect">
            <a:avLst/>
          </a:prstGeom>
        </p:spPr>
      </p:pic>
      <p:pic>
        <p:nvPicPr>
          <p:cNvPr id="4" name="Picture 3"/>
          <p:cNvPicPr>
            <a:picLocks noChangeAspect="1"/>
          </p:cNvPicPr>
          <p:nvPr/>
        </p:nvPicPr>
        <p:blipFill>
          <a:blip r:embed="rId4"/>
          <a:stretch>
            <a:fillRect/>
          </a:stretch>
        </p:blipFill>
        <p:spPr>
          <a:xfrm>
            <a:off x="5448300" y="0"/>
            <a:ext cx="3695700" cy="2133600"/>
          </a:xfrm>
          <a:prstGeom prst="rect">
            <a:avLst/>
          </a:prstGeom>
        </p:spPr>
      </p:pic>
    </p:spTree>
    <p:extLst>
      <p:ext uri="{BB962C8B-B14F-4D97-AF65-F5344CB8AC3E}">
        <p14:creationId xmlns:p14="http://schemas.microsoft.com/office/powerpoint/2010/main" val="3666339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7"/>
        <p:cNvGrpSpPr/>
        <p:nvPr/>
      </p:nvGrpSpPr>
      <p:grpSpPr>
        <a:xfrm>
          <a:off x="0" y="0"/>
          <a:ext cx="0" cy="0"/>
          <a:chOff x="0" y="0"/>
          <a:chExt cx="0" cy="0"/>
        </a:xfrm>
      </p:grpSpPr>
      <p:sp>
        <p:nvSpPr>
          <p:cNvPr id="1678" name="Google Shape;1678;p96"/>
          <p:cNvSpPr/>
          <p:nvPr/>
        </p:nvSpPr>
        <p:spPr>
          <a:xfrm>
            <a:off x="912750" y="1069800"/>
            <a:ext cx="7318500" cy="3003900"/>
          </a:xfrm>
          <a:prstGeom prst="roundRect">
            <a:avLst>
              <a:gd name="adj" fmla="val 16667"/>
            </a:avLst>
          </a:prstGeom>
          <a:gradFill>
            <a:gsLst>
              <a:gs pos="0">
                <a:schemeClr val="accent2"/>
              </a:gs>
              <a:gs pos="100000">
                <a:schemeClr val="accent3"/>
              </a:gs>
            </a:gsLst>
            <a:lin ang="8099331" scaled="0"/>
          </a:gra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96"/>
          <p:cNvSpPr/>
          <p:nvPr/>
        </p:nvSpPr>
        <p:spPr>
          <a:xfrm>
            <a:off x="1359889" y="2571750"/>
            <a:ext cx="6545942" cy="1063275"/>
          </a:xfrm>
          <a:prstGeom prst="roundRect">
            <a:avLst>
              <a:gd name="adj" fmla="val 34459"/>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96"/>
          <p:cNvSpPr txBox="1">
            <a:spLocks noGrp="1"/>
          </p:cNvSpPr>
          <p:nvPr>
            <p:ph type="subTitle" idx="1"/>
          </p:nvPr>
        </p:nvSpPr>
        <p:spPr>
          <a:xfrm>
            <a:off x="1375885" y="2769684"/>
            <a:ext cx="6545942" cy="893902"/>
          </a:xfrm>
          <a:prstGeom prst="rect">
            <a:avLst/>
          </a:prstGeom>
        </p:spPr>
        <p:txBody>
          <a:bodyPr spcFirstLastPara="1" wrap="square" lIns="91425" tIns="91425" rIns="91425" bIns="91425" anchor="ctr" anchorCtr="0">
            <a:noAutofit/>
          </a:bodyPr>
          <a:lstStyle/>
          <a:p>
            <a:pPr marL="0" lvl="0" indent="0" algn="ctr" rtl="0">
              <a:spcBef>
                <a:spcPts val="0"/>
              </a:spcBef>
              <a:spcAft>
                <a:spcPts val="1200"/>
              </a:spcAft>
              <a:buNone/>
            </a:pPr>
            <a:r>
              <a:rPr lang="en" sz="2000" dirty="0">
                <a:latin typeface="Montserrat" panose="00000500000000000000" pitchFamily="2" charset="0"/>
              </a:rPr>
              <a:t>Đưa hoạt động của </a:t>
            </a:r>
            <a:r>
              <a:rPr lang="en" sz="2000" b="1" dirty="0">
                <a:latin typeface="Montserrat" panose="00000500000000000000" pitchFamily="2" charset="0"/>
              </a:rPr>
              <a:t>người dân</a:t>
            </a:r>
            <a:r>
              <a:rPr lang="en" sz="2000" dirty="0">
                <a:latin typeface="Montserrat" panose="00000500000000000000" pitchFamily="2" charset="0"/>
              </a:rPr>
              <a:t>, </a:t>
            </a:r>
            <a:r>
              <a:rPr lang="en" sz="2000" b="1" dirty="0">
                <a:latin typeface="Montserrat" panose="00000500000000000000" pitchFamily="2" charset="0"/>
              </a:rPr>
              <a:t>doanh nghiệp </a:t>
            </a:r>
            <a:r>
              <a:rPr lang="en" sz="2000" dirty="0">
                <a:latin typeface="Montserrat" panose="00000500000000000000" pitchFamily="2" charset="0"/>
              </a:rPr>
              <a:t>lên                môi trường số thông qua phổ cập sử dụng                              </a:t>
            </a:r>
            <a:r>
              <a:rPr lang="en" sz="2000" b="1" dirty="0">
                <a:latin typeface="Montserrat" panose="00000500000000000000" pitchFamily="2" charset="0"/>
              </a:rPr>
              <a:t>các sản phẩm</a:t>
            </a:r>
            <a:r>
              <a:rPr lang="en" sz="2000" dirty="0">
                <a:latin typeface="Montserrat" panose="00000500000000000000" pitchFamily="2" charset="0"/>
              </a:rPr>
              <a:t>, </a:t>
            </a:r>
            <a:r>
              <a:rPr lang="en" sz="2000" b="1" dirty="0">
                <a:latin typeface="Montserrat" panose="00000500000000000000" pitchFamily="2" charset="0"/>
              </a:rPr>
              <a:t>dịch vụ số </a:t>
            </a:r>
            <a:r>
              <a:rPr lang="en" sz="2000" dirty="0">
                <a:latin typeface="Montserrat" panose="00000500000000000000" pitchFamily="2" charset="0"/>
              </a:rPr>
              <a:t>Việt Nam</a:t>
            </a:r>
            <a:endParaRPr sz="2000" dirty="0">
              <a:latin typeface="Montserrat" panose="00000500000000000000" pitchFamily="2" charset="0"/>
            </a:endParaRPr>
          </a:p>
        </p:txBody>
      </p:sp>
      <p:sp>
        <p:nvSpPr>
          <p:cNvPr id="1681" name="Google Shape;1681;p96"/>
          <p:cNvSpPr txBox="1">
            <a:spLocks noGrp="1"/>
          </p:cNvSpPr>
          <p:nvPr>
            <p:ph type="title"/>
          </p:nvPr>
        </p:nvSpPr>
        <p:spPr>
          <a:xfrm>
            <a:off x="1142700" y="1173301"/>
            <a:ext cx="6858600" cy="139845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2022</a:t>
            </a:r>
            <a:endParaRPr dirty="0"/>
          </a:p>
        </p:txBody>
      </p:sp>
      <p:grpSp>
        <p:nvGrpSpPr>
          <p:cNvPr id="1682" name="Google Shape;1682;p96"/>
          <p:cNvGrpSpPr/>
          <p:nvPr/>
        </p:nvGrpSpPr>
        <p:grpSpPr>
          <a:xfrm>
            <a:off x="6253659" y="133724"/>
            <a:ext cx="695113" cy="806772"/>
            <a:chOff x="6253659" y="133724"/>
            <a:chExt cx="695113" cy="806772"/>
          </a:xfrm>
        </p:grpSpPr>
        <p:sp>
          <p:nvSpPr>
            <p:cNvPr id="1683" name="Google Shape;1683;p96"/>
            <p:cNvSpPr/>
            <p:nvPr/>
          </p:nvSpPr>
          <p:spPr>
            <a:xfrm rot="1359690">
              <a:off x="6527486" y="327895"/>
              <a:ext cx="228038" cy="228038"/>
            </a:xfrm>
            <a:custGeom>
              <a:avLst/>
              <a:gdLst/>
              <a:ahLst/>
              <a:cxnLst/>
              <a:rect l="l" t="t" r="r" b="b"/>
              <a:pathLst>
                <a:path w="6840" h="6840" fill="none" extrusionOk="0">
                  <a:moveTo>
                    <a:pt x="6840" y="3405"/>
                  </a:moveTo>
                  <a:cubicBezTo>
                    <a:pt x="6840" y="5320"/>
                    <a:pt x="5320" y="6840"/>
                    <a:pt x="3405" y="6840"/>
                  </a:cubicBezTo>
                  <a:cubicBezTo>
                    <a:pt x="1520" y="6840"/>
                    <a:pt x="1" y="5320"/>
                    <a:pt x="1" y="3405"/>
                  </a:cubicBezTo>
                  <a:cubicBezTo>
                    <a:pt x="1" y="1520"/>
                    <a:pt x="1520" y="1"/>
                    <a:pt x="3405" y="1"/>
                  </a:cubicBezTo>
                  <a:cubicBezTo>
                    <a:pt x="5320" y="1"/>
                    <a:pt x="6840" y="1520"/>
                    <a:pt x="6840" y="3405"/>
                  </a:cubicBezTo>
                  <a:close/>
                </a:path>
              </a:pathLst>
            </a:custGeom>
            <a:noFill/>
            <a:ln w="68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96"/>
            <p:cNvSpPr/>
            <p:nvPr/>
          </p:nvSpPr>
          <p:spPr>
            <a:xfrm rot="1359690">
              <a:off x="6366110" y="198137"/>
              <a:ext cx="470211" cy="677946"/>
            </a:xfrm>
            <a:custGeom>
              <a:avLst/>
              <a:gdLst/>
              <a:ahLst/>
              <a:cxnLst/>
              <a:rect l="l" t="t" r="r" b="b"/>
              <a:pathLst>
                <a:path w="14104" h="20335" fill="none" extrusionOk="0">
                  <a:moveTo>
                    <a:pt x="13496" y="9939"/>
                  </a:moveTo>
                  <a:lnTo>
                    <a:pt x="13496" y="9939"/>
                  </a:lnTo>
                  <a:cubicBezTo>
                    <a:pt x="13891" y="9058"/>
                    <a:pt x="14104" y="8085"/>
                    <a:pt x="14104" y="7052"/>
                  </a:cubicBezTo>
                  <a:cubicBezTo>
                    <a:pt x="14104" y="3161"/>
                    <a:pt x="10973" y="0"/>
                    <a:pt x="7052" y="0"/>
                  </a:cubicBezTo>
                  <a:cubicBezTo>
                    <a:pt x="3161" y="0"/>
                    <a:pt x="0" y="3161"/>
                    <a:pt x="0" y="7052"/>
                  </a:cubicBezTo>
                  <a:cubicBezTo>
                    <a:pt x="0" y="8085"/>
                    <a:pt x="243" y="9058"/>
                    <a:pt x="639" y="9939"/>
                  </a:cubicBezTo>
                  <a:lnTo>
                    <a:pt x="639" y="9939"/>
                  </a:lnTo>
                  <a:cubicBezTo>
                    <a:pt x="639" y="9939"/>
                    <a:pt x="639" y="9939"/>
                    <a:pt x="639" y="9939"/>
                  </a:cubicBezTo>
                  <a:cubicBezTo>
                    <a:pt x="821" y="10365"/>
                    <a:pt x="1064" y="10760"/>
                    <a:pt x="1307" y="11155"/>
                  </a:cubicBezTo>
                  <a:cubicBezTo>
                    <a:pt x="1976" y="12219"/>
                    <a:pt x="3070" y="13891"/>
                    <a:pt x="4438" y="15532"/>
                  </a:cubicBezTo>
                  <a:cubicBezTo>
                    <a:pt x="5623" y="16900"/>
                    <a:pt x="6292" y="18572"/>
                    <a:pt x="6657" y="19879"/>
                  </a:cubicBezTo>
                  <a:cubicBezTo>
                    <a:pt x="6748" y="20335"/>
                    <a:pt x="7356" y="20335"/>
                    <a:pt x="7478" y="19879"/>
                  </a:cubicBezTo>
                  <a:cubicBezTo>
                    <a:pt x="7842" y="18572"/>
                    <a:pt x="8511" y="16900"/>
                    <a:pt x="9696" y="15532"/>
                  </a:cubicBezTo>
                  <a:cubicBezTo>
                    <a:pt x="11064" y="13891"/>
                    <a:pt x="12158" y="12219"/>
                    <a:pt x="12797" y="11155"/>
                  </a:cubicBezTo>
                  <a:cubicBezTo>
                    <a:pt x="13070" y="10760"/>
                    <a:pt x="13314" y="10365"/>
                    <a:pt x="13496" y="9939"/>
                  </a:cubicBezTo>
                  <a:cubicBezTo>
                    <a:pt x="13496" y="9939"/>
                    <a:pt x="13496" y="9939"/>
                    <a:pt x="13496" y="9939"/>
                  </a:cubicBezTo>
                  <a:close/>
                </a:path>
              </a:pathLst>
            </a:custGeom>
            <a:noFill/>
            <a:ln w="685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85" name="Google Shape;1685;p96"/>
          <p:cNvGrpSpPr/>
          <p:nvPr/>
        </p:nvGrpSpPr>
        <p:grpSpPr>
          <a:xfrm rot="-2452075">
            <a:off x="2305767" y="183430"/>
            <a:ext cx="851888" cy="781526"/>
            <a:chOff x="7145197" y="889118"/>
            <a:chExt cx="851910" cy="781546"/>
          </a:xfrm>
        </p:grpSpPr>
        <p:sp>
          <p:nvSpPr>
            <p:cNvPr id="1686" name="Google Shape;1686;p96"/>
            <p:cNvSpPr/>
            <p:nvPr/>
          </p:nvSpPr>
          <p:spPr>
            <a:xfrm rot="989540">
              <a:off x="7709562" y="1210205"/>
              <a:ext cx="104304" cy="104304"/>
            </a:xfrm>
            <a:custGeom>
              <a:avLst/>
              <a:gdLst/>
              <a:ahLst/>
              <a:cxnLst/>
              <a:rect l="l" t="t" r="r" b="b"/>
              <a:pathLst>
                <a:path w="1855" h="1855" fill="none" extrusionOk="0">
                  <a:moveTo>
                    <a:pt x="1" y="912"/>
                  </a:moveTo>
                  <a:cubicBezTo>
                    <a:pt x="1" y="426"/>
                    <a:pt x="396" y="0"/>
                    <a:pt x="913" y="0"/>
                  </a:cubicBezTo>
                  <a:cubicBezTo>
                    <a:pt x="1429" y="0"/>
                    <a:pt x="1825" y="395"/>
                    <a:pt x="1855" y="912"/>
                  </a:cubicBezTo>
                  <a:cubicBezTo>
                    <a:pt x="1855" y="1429"/>
                    <a:pt x="1429" y="1824"/>
                    <a:pt x="943" y="1824"/>
                  </a:cubicBezTo>
                  <a:cubicBezTo>
                    <a:pt x="426" y="1854"/>
                    <a:pt x="1" y="1429"/>
                    <a:pt x="1" y="912"/>
                  </a:cubicBezTo>
                  <a:close/>
                </a:path>
              </a:pathLst>
            </a:custGeom>
            <a:noFill/>
            <a:ln w="68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96"/>
            <p:cNvSpPr/>
            <p:nvPr/>
          </p:nvSpPr>
          <p:spPr>
            <a:xfrm rot="989540">
              <a:off x="7538656" y="1161368"/>
              <a:ext cx="104304" cy="104304"/>
            </a:xfrm>
            <a:custGeom>
              <a:avLst/>
              <a:gdLst/>
              <a:ahLst/>
              <a:cxnLst/>
              <a:rect l="l" t="t" r="r" b="b"/>
              <a:pathLst>
                <a:path w="1855" h="1855" fill="none" extrusionOk="0">
                  <a:moveTo>
                    <a:pt x="1" y="913"/>
                  </a:moveTo>
                  <a:cubicBezTo>
                    <a:pt x="1" y="426"/>
                    <a:pt x="426" y="1"/>
                    <a:pt x="913" y="1"/>
                  </a:cubicBezTo>
                  <a:cubicBezTo>
                    <a:pt x="1429" y="1"/>
                    <a:pt x="1855" y="396"/>
                    <a:pt x="1855" y="913"/>
                  </a:cubicBezTo>
                  <a:cubicBezTo>
                    <a:pt x="1855" y="1429"/>
                    <a:pt x="1460" y="1824"/>
                    <a:pt x="943" y="1824"/>
                  </a:cubicBezTo>
                  <a:cubicBezTo>
                    <a:pt x="426" y="1855"/>
                    <a:pt x="1" y="1429"/>
                    <a:pt x="1" y="913"/>
                  </a:cubicBezTo>
                  <a:close/>
                </a:path>
              </a:pathLst>
            </a:custGeom>
            <a:noFill/>
            <a:ln w="68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96"/>
            <p:cNvSpPr/>
            <p:nvPr/>
          </p:nvSpPr>
          <p:spPr>
            <a:xfrm rot="989540">
              <a:off x="7367734" y="1112584"/>
              <a:ext cx="104304" cy="104304"/>
            </a:xfrm>
            <a:custGeom>
              <a:avLst/>
              <a:gdLst/>
              <a:ahLst/>
              <a:cxnLst/>
              <a:rect l="l" t="t" r="r" b="b"/>
              <a:pathLst>
                <a:path w="1855" h="1855" fill="none" extrusionOk="0">
                  <a:moveTo>
                    <a:pt x="31" y="942"/>
                  </a:moveTo>
                  <a:cubicBezTo>
                    <a:pt x="0" y="426"/>
                    <a:pt x="426" y="0"/>
                    <a:pt x="943" y="0"/>
                  </a:cubicBezTo>
                  <a:cubicBezTo>
                    <a:pt x="1429" y="0"/>
                    <a:pt x="1855" y="395"/>
                    <a:pt x="1855" y="912"/>
                  </a:cubicBezTo>
                  <a:cubicBezTo>
                    <a:pt x="1855" y="1429"/>
                    <a:pt x="1459" y="1824"/>
                    <a:pt x="943" y="1824"/>
                  </a:cubicBezTo>
                  <a:cubicBezTo>
                    <a:pt x="426" y="1854"/>
                    <a:pt x="31" y="1429"/>
                    <a:pt x="31" y="942"/>
                  </a:cubicBezTo>
                  <a:close/>
                </a:path>
              </a:pathLst>
            </a:custGeom>
            <a:noFill/>
            <a:ln w="68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96"/>
            <p:cNvSpPr/>
            <p:nvPr/>
          </p:nvSpPr>
          <p:spPr>
            <a:xfrm rot="989540">
              <a:off x="7216491" y="977355"/>
              <a:ext cx="709321" cy="605073"/>
            </a:xfrm>
            <a:custGeom>
              <a:avLst/>
              <a:gdLst/>
              <a:ahLst/>
              <a:cxnLst/>
              <a:rect l="l" t="t" r="r" b="b"/>
              <a:pathLst>
                <a:path w="12615" h="10761" fill="none" extrusionOk="0">
                  <a:moveTo>
                    <a:pt x="2858" y="8451"/>
                  </a:moveTo>
                  <a:lnTo>
                    <a:pt x="5989" y="8420"/>
                  </a:lnTo>
                  <a:cubicBezTo>
                    <a:pt x="6475" y="10396"/>
                    <a:pt x="7995" y="10730"/>
                    <a:pt x="8876" y="10761"/>
                  </a:cubicBezTo>
                  <a:cubicBezTo>
                    <a:pt x="9059" y="10761"/>
                    <a:pt x="9150" y="10518"/>
                    <a:pt x="8998" y="10426"/>
                  </a:cubicBezTo>
                  <a:cubicBezTo>
                    <a:pt x="8025" y="9667"/>
                    <a:pt x="8390" y="8390"/>
                    <a:pt x="8390" y="8390"/>
                  </a:cubicBezTo>
                  <a:lnTo>
                    <a:pt x="9849" y="8390"/>
                  </a:lnTo>
                  <a:cubicBezTo>
                    <a:pt x="11369" y="8360"/>
                    <a:pt x="12615" y="7113"/>
                    <a:pt x="12615" y="5563"/>
                  </a:cubicBezTo>
                  <a:lnTo>
                    <a:pt x="12584" y="2767"/>
                  </a:lnTo>
                  <a:cubicBezTo>
                    <a:pt x="12554" y="1247"/>
                    <a:pt x="11308" y="1"/>
                    <a:pt x="9758" y="1"/>
                  </a:cubicBezTo>
                  <a:lnTo>
                    <a:pt x="2767" y="92"/>
                  </a:lnTo>
                  <a:cubicBezTo>
                    <a:pt x="1247" y="92"/>
                    <a:pt x="1" y="1369"/>
                    <a:pt x="1" y="2888"/>
                  </a:cubicBezTo>
                  <a:lnTo>
                    <a:pt x="31" y="5685"/>
                  </a:lnTo>
                  <a:cubicBezTo>
                    <a:pt x="61" y="7235"/>
                    <a:pt x="1338" y="8481"/>
                    <a:pt x="2858" y="8451"/>
                  </a:cubicBezTo>
                  <a:close/>
                </a:path>
              </a:pathLst>
            </a:custGeom>
            <a:noFill/>
            <a:ln w="685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Slide Number Placeholder 3">
            <a:extLst>
              <a:ext uri="{FF2B5EF4-FFF2-40B4-BE49-F238E27FC236}">
                <a16:creationId xmlns:a16="http://schemas.microsoft.com/office/drawing/2014/main" id="{4DFFB907-2819-1311-91D6-B31A03071094}"/>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7</a:t>
            </a:fld>
            <a:endParaRPr lang="x-none" sz="1000">
              <a:solidFill>
                <a:schemeClr val="tx1">
                  <a:lumMod val="50000"/>
                </a:schemeClr>
              </a:solidFill>
            </a:endParaRPr>
          </a:p>
        </p:txBody>
      </p:sp>
      <p:sp>
        <p:nvSpPr>
          <p:cNvPr id="17" name="Google Shape;941;g11e46ec54ed_1_3016">
            <a:extLst>
              <a:ext uri="{FF2B5EF4-FFF2-40B4-BE49-F238E27FC236}">
                <a16:creationId xmlns:a16="http://schemas.microsoft.com/office/drawing/2014/main" id="{9878E80F-615C-690B-7AD3-8D547D7D40F8}"/>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262552040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Google Shape;664;p56"/>
          <p:cNvCxnSpPr/>
          <p:nvPr/>
        </p:nvCxnSpPr>
        <p:spPr>
          <a:xfrm flipH="1" flipV="1">
            <a:off x="5619466" y="247999"/>
            <a:ext cx="3524534" cy="1718"/>
          </a:xfrm>
          <a:prstGeom prst="straightConnector1">
            <a:avLst/>
          </a:prstGeom>
          <a:noFill/>
          <a:ln w="9525" cap="flat" cmpd="sng">
            <a:solidFill>
              <a:srgbClr val="595959"/>
            </a:solidFill>
            <a:prstDash val="solid"/>
            <a:round/>
            <a:headEnd type="none" w="med" len="med"/>
            <a:tailEnd type="none" w="med" len="med"/>
          </a:ln>
        </p:spPr>
      </p:cxnSp>
      <p:cxnSp>
        <p:nvCxnSpPr>
          <p:cNvPr id="8" name="Google Shape;664;p56"/>
          <p:cNvCxnSpPr/>
          <p:nvPr/>
        </p:nvCxnSpPr>
        <p:spPr>
          <a:xfrm flipH="1" flipV="1">
            <a:off x="1" y="4902457"/>
            <a:ext cx="3524534" cy="1718"/>
          </a:xfrm>
          <a:prstGeom prst="straightConnector1">
            <a:avLst/>
          </a:prstGeom>
          <a:noFill/>
          <a:ln w="9525" cap="flat" cmpd="sng">
            <a:solidFill>
              <a:srgbClr val="595959"/>
            </a:solidFill>
            <a:prstDash val="solid"/>
            <a:round/>
            <a:headEnd type="none" w="med" len="med"/>
            <a:tailEnd type="none" w="med" len="med"/>
          </a:ln>
        </p:spPr>
      </p:cxnSp>
      <p:pic>
        <p:nvPicPr>
          <p:cNvPr id="9" name="Picture 8">
            <a:extLst>
              <a:ext uri="{FF2B5EF4-FFF2-40B4-BE49-F238E27FC236}">
                <a16:creationId xmlns:a16="http://schemas.microsoft.com/office/drawing/2014/main" id="{3CA9657D-D1C6-4D7F-9E36-BB1A2B1A4A4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69374" y="501773"/>
            <a:ext cx="1973439" cy="1524931"/>
          </a:xfrm>
          <a:prstGeom prst="rect">
            <a:avLst/>
          </a:prstGeom>
        </p:spPr>
      </p:pic>
      <p:pic>
        <p:nvPicPr>
          <p:cNvPr id="11" name="Picture 2">
            <a:extLst>
              <a:ext uri="{FF2B5EF4-FFF2-40B4-BE49-F238E27FC236}">
                <a16:creationId xmlns:a16="http://schemas.microsoft.com/office/drawing/2014/main" id="{174E0773-1283-2B42-BBAB-4B02C7D868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2812" y="828977"/>
            <a:ext cx="870122" cy="870524"/>
          </a:xfrm>
          <a:prstGeom prst="rect">
            <a:avLst/>
          </a:prstGeom>
          <a:noFill/>
          <a:extLst>
            <a:ext uri="{909E8E84-426E-40DD-AFC4-6F175D3DCCD1}">
              <a14:hiddenFill xmlns:a14="http://schemas.microsoft.com/office/drawing/2010/main">
                <a:solidFill>
                  <a:srgbClr val="FFFFFF"/>
                </a:solidFill>
              </a14:hiddenFill>
            </a:ext>
          </a:extLst>
        </p:spPr>
      </p:pic>
      <p:sp>
        <p:nvSpPr>
          <p:cNvPr id="10" name="Google Shape;782;p36">
            <a:extLst>
              <a:ext uri="{FF2B5EF4-FFF2-40B4-BE49-F238E27FC236}">
                <a16:creationId xmlns:a16="http://schemas.microsoft.com/office/drawing/2014/main" id="{C951CCCA-73C8-9462-C3E7-3CD834E17248}"/>
              </a:ext>
            </a:extLst>
          </p:cNvPr>
          <p:cNvSpPr txBox="1">
            <a:spLocks/>
          </p:cNvSpPr>
          <p:nvPr/>
        </p:nvSpPr>
        <p:spPr>
          <a:xfrm>
            <a:off x="541631" y="2386405"/>
            <a:ext cx="8060738" cy="743906"/>
          </a:xfrm>
          <a:prstGeom prst="rect">
            <a:avLst/>
          </a:prstGeom>
          <a:no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Roboto Condensed"/>
              <a:buNone/>
              <a:defRPr sz="3500" b="1" i="0" u="none" strike="noStrike" cap="none">
                <a:solidFill>
                  <a:schemeClr val="dk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spcAft>
                <a:spcPts val="900"/>
              </a:spcAft>
            </a:pPr>
            <a:r>
              <a:rPr lang="vi-VN" sz="2250" b="0" dirty="0">
                <a:solidFill>
                  <a:schemeClr val="bg1"/>
                </a:solidFill>
                <a:latin typeface="Montserrat" panose="00000500000000000000" pitchFamily="2" charset="0"/>
              </a:rPr>
              <a:t>Thách thức lớn nhất trong chuyển đổi số đối với xã hội trước mắt là </a:t>
            </a:r>
            <a:r>
              <a:rPr lang="vi-VN" sz="2250" dirty="0">
                <a:solidFill>
                  <a:srgbClr val="02A9FE"/>
                </a:solidFill>
                <a:latin typeface="Montserrat" panose="00000500000000000000" pitchFamily="2" charset="0"/>
              </a:rPr>
              <a:t>kỹ năng số </a:t>
            </a:r>
            <a:r>
              <a:rPr lang="vi-VN" sz="2250" b="0" dirty="0">
                <a:solidFill>
                  <a:schemeClr val="bg1"/>
                </a:solidFill>
                <a:latin typeface="Montserrat" panose="00000500000000000000" pitchFamily="2" charset="0"/>
              </a:rPr>
              <a:t>của người dân, sau đó là </a:t>
            </a:r>
            <a:r>
              <a:rPr lang="en-US" sz="2250" b="0" dirty="0">
                <a:solidFill>
                  <a:schemeClr val="bg1"/>
                </a:solidFill>
                <a:latin typeface="Montserrat" panose="00000500000000000000" pitchFamily="2" charset="0"/>
              </a:rPr>
              <a:t>    </a:t>
            </a:r>
            <a:r>
              <a:rPr lang="vi-VN" sz="2250" dirty="0">
                <a:solidFill>
                  <a:srgbClr val="02A9FE"/>
                </a:solidFill>
                <a:latin typeface="Montserrat" panose="00000500000000000000" pitchFamily="2" charset="0"/>
              </a:rPr>
              <a:t>thói quen </a:t>
            </a:r>
            <a:r>
              <a:rPr lang="vi-VN" sz="2250" b="0" dirty="0">
                <a:solidFill>
                  <a:schemeClr val="bg1"/>
                </a:solidFill>
                <a:latin typeface="Montserrat" panose="00000500000000000000" pitchFamily="2" charset="0"/>
              </a:rPr>
              <a:t>và </a:t>
            </a:r>
            <a:r>
              <a:rPr lang="vi-VN" sz="2250" dirty="0">
                <a:solidFill>
                  <a:srgbClr val="02A9FE"/>
                </a:solidFill>
                <a:latin typeface="Montserrat" panose="00000500000000000000" pitchFamily="2" charset="0"/>
              </a:rPr>
              <a:t>văn hóa sống </a:t>
            </a:r>
            <a:r>
              <a:rPr lang="vi-VN" sz="2250" b="0" dirty="0">
                <a:solidFill>
                  <a:schemeClr val="bg1"/>
                </a:solidFill>
                <a:latin typeface="Montserrat" panose="00000500000000000000" pitchFamily="2" charset="0"/>
              </a:rPr>
              <a:t>trong môi trường số</a:t>
            </a:r>
            <a:endParaRPr lang="en-US" sz="2250" b="0"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397127971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B3DC98A-ED10-6844-A4BC-5CC2A49B4B67}"/>
              </a:ext>
            </a:extLst>
          </p:cNvPr>
          <p:cNvSpPr txBox="1"/>
          <p:nvPr/>
        </p:nvSpPr>
        <p:spPr>
          <a:xfrm>
            <a:off x="3027347" y="207537"/>
            <a:ext cx="3089307" cy="415498"/>
          </a:xfrm>
          <a:prstGeom prst="rect">
            <a:avLst/>
          </a:prstGeom>
          <a:noFill/>
        </p:spPr>
        <p:txBody>
          <a:bodyPr wrap="none" rtlCol="0">
            <a:spAutoFit/>
          </a:bodyPr>
          <a:lstStyle/>
          <a:p>
            <a:pPr algn="ctr"/>
            <a:r>
              <a:rPr lang="x-none" sz="1050" b="1" dirty="0">
                <a:solidFill>
                  <a:srgbClr val="0070C0"/>
                </a:solidFill>
              </a:rPr>
              <a:t>CHƯƠNG TRÌNH CHUYỂN ĐỔI SỐ QUỐC GIA</a:t>
            </a:r>
            <a:br>
              <a:rPr lang="x-none" sz="1050" b="1" dirty="0">
                <a:solidFill>
                  <a:srgbClr val="0070C0"/>
                </a:solidFill>
              </a:rPr>
            </a:br>
            <a:r>
              <a:rPr lang="x-none" sz="1050" b="1" dirty="0">
                <a:solidFill>
                  <a:srgbClr val="0070C0"/>
                </a:solidFill>
              </a:rPr>
              <a:t>Bộ Thông tin và Truyền thông</a:t>
            </a:r>
          </a:p>
        </p:txBody>
      </p:sp>
      <p:pic>
        <p:nvPicPr>
          <p:cNvPr id="15" name="Google Shape;2705;p48">
            <a:extLst>
              <a:ext uri="{FF2B5EF4-FFF2-40B4-BE49-F238E27FC236}">
                <a16:creationId xmlns:a16="http://schemas.microsoft.com/office/drawing/2014/main" id="{EE8BDE0E-792D-5344-8EFE-240FA11DB78F}"/>
              </a:ext>
            </a:extLst>
          </p:cNvPr>
          <p:cNvPicPr preferRelativeResize="0"/>
          <p:nvPr/>
        </p:nvPicPr>
        <p:blipFill>
          <a:blip r:embed="rId2" cstate="print">
            <a:extLst>
              <a:ext uri="{28A0092B-C50C-407E-A947-70E740481C1C}">
                <a14:useLocalDpi xmlns:a14="http://schemas.microsoft.com/office/drawing/2010/main" val="0"/>
              </a:ext>
            </a:extLst>
          </a:blip>
          <a:stretch>
            <a:fillRect/>
          </a:stretch>
        </p:blipFill>
        <p:spPr>
          <a:xfrm>
            <a:off x="3931448" y="735175"/>
            <a:ext cx="895574" cy="911711"/>
          </a:xfrm>
          <a:prstGeom prst="ellipse">
            <a:avLst/>
          </a:prstGeom>
          <a:noFill/>
          <a:ln>
            <a:noFill/>
          </a:ln>
        </p:spPr>
      </p:pic>
      <p:sp>
        <p:nvSpPr>
          <p:cNvPr id="16" name="TextBox 15">
            <a:extLst>
              <a:ext uri="{FF2B5EF4-FFF2-40B4-BE49-F238E27FC236}">
                <a16:creationId xmlns:a16="http://schemas.microsoft.com/office/drawing/2014/main" id="{E43447BB-DBE7-C149-B65B-9C5D663A7095}"/>
              </a:ext>
            </a:extLst>
          </p:cNvPr>
          <p:cNvSpPr txBox="1"/>
          <p:nvPr/>
        </p:nvSpPr>
        <p:spPr>
          <a:xfrm>
            <a:off x="3505417" y="1621347"/>
            <a:ext cx="1747637" cy="253916"/>
          </a:xfrm>
          <a:prstGeom prst="rect">
            <a:avLst/>
          </a:prstGeom>
          <a:noFill/>
        </p:spPr>
        <p:txBody>
          <a:bodyPr wrap="square" rtlCol="0">
            <a:spAutoFit/>
          </a:bodyPr>
          <a:lstStyle/>
          <a:p>
            <a:pPr algn="ctr"/>
            <a:r>
              <a:rPr lang="en-US" sz="1050" dirty="0" err="1">
                <a:solidFill>
                  <a:srgbClr val="0070C0"/>
                </a:solidFill>
              </a:rPr>
              <a:t>dx.mic.gov.vn</a:t>
            </a:r>
            <a:endParaRPr lang="en-US" sz="1050" dirty="0">
              <a:solidFill>
                <a:srgbClr val="0070C0"/>
              </a:solidFill>
            </a:endParaRPr>
          </a:p>
        </p:txBody>
      </p:sp>
      <p:pic>
        <p:nvPicPr>
          <p:cNvPr id="17" name="Picture 2" descr="https://t63.mic.gov.vn/uploads/logo.png">
            <a:extLst>
              <a:ext uri="{FF2B5EF4-FFF2-40B4-BE49-F238E27FC236}">
                <a16:creationId xmlns:a16="http://schemas.microsoft.com/office/drawing/2014/main" id="{9BEB978E-BD06-9E4F-BAF0-F0927C062C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7120" y="773702"/>
            <a:ext cx="785813" cy="78581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D92187B5-B113-054A-A798-594753C19D9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639" y="4060712"/>
            <a:ext cx="782914" cy="590010"/>
          </a:xfrm>
          <a:prstGeom prst="rect">
            <a:avLst/>
          </a:prstGeom>
        </p:spPr>
      </p:pic>
      <p:pic>
        <p:nvPicPr>
          <p:cNvPr id="19" name="Picture 18">
            <a:extLst>
              <a:ext uri="{FF2B5EF4-FFF2-40B4-BE49-F238E27FC236}">
                <a16:creationId xmlns:a16="http://schemas.microsoft.com/office/drawing/2014/main" id="{AEAA335D-449F-EC4A-A132-059930D5837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11857" y="2469877"/>
            <a:ext cx="888865" cy="757991"/>
          </a:xfrm>
          <a:prstGeom prst="rect">
            <a:avLst/>
          </a:prstGeom>
        </p:spPr>
      </p:pic>
      <p:sp>
        <p:nvSpPr>
          <p:cNvPr id="20" name="TextBox 19">
            <a:extLst>
              <a:ext uri="{FF2B5EF4-FFF2-40B4-BE49-F238E27FC236}">
                <a16:creationId xmlns:a16="http://schemas.microsoft.com/office/drawing/2014/main" id="{0A577AB6-35F5-5742-91A7-F23B9A863467}"/>
              </a:ext>
            </a:extLst>
          </p:cNvPr>
          <p:cNvSpPr txBox="1"/>
          <p:nvPr/>
        </p:nvSpPr>
        <p:spPr>
          <a:xfrm>
            <a:off x="1111953" y="1618385"/>
            <a:ext cx="1185619" cy="253916"/>
          </a:xfrm>
          <a:prstGeom prst="rect">
            <a:avLst/>
          </a:prstGeom>
          <a:noFill/>
        </p:spPr>
        <p:txBody>
          <a:bodyPr wrap="square" rtlCol="0">
            <a:spAutoFit/>
          </a:bodyPr>
          <a:lstStyle/>
          <a:p>
            <a:r>
              <a:rPr lang="en-US" sz="1050" dirty="0">
                <a:solidFill>
                  <a:srgbClr val="0070C0"/>
                </a:solidFill>
              </a:rPr>
              <a:t>t63.mic.gov.vn</a:t>
            </a:r>
          </a:p>
        </p:txBody>
      </p:sp>
      <p:sp>
        <p:nvSpPr>
          <p:cNvPr id="21" name="TextBox 20">
            <a:extLst>
              <a:ext uri="{FF2B5EF4-FFF2-40B4-BE49-F238E27FC236}">
                <a16:creationId xmlns:a16="http://schemas.microsoft.com/office/drawing/2014/main" id="{5BE15CCC-7A28-7842-8221-5C6AD0477A33}"/>
              </a:ext>
            </a:extLst>
          </p:cNvPr>
          <p:cNvSpPr txBox="1"/>
          <p:nvPr/>
        </p:nvSpPr>
        <p:spPr>
          <a:xfrm>
            <a:off x="1110326" y="3307015"/>
            <a:ext cx="1185619" cy="415498"/>
          </a:xfrm>
          <a:prstGeom prst="rect">
            <a:avLst/>
          </a:prstGeom>
          <a:noFill/>
        </p:spPr>
        <p:txBody>
          <a:bodyPr wrap="square" rtlCol="0">
            <a:spAutoFit/>
          </a:bodyPr>
          <a:lstStyle/>
          <a:p>
            <a:r>
              <a:rPr lang="en-US" sz="1050" dirty="0">
                <a:solidFill>
                  <a:srgbClr val="0070C0"/>
                </a:solidFill>
              </a:rPr>
              <a:t>c63.mic.gov.vn</a:t>
            </a:r>
          </a:p>
          <a:p>
            <a:endParaRPr lang="en-US" sz="1050" dirty="0">
              <a:solidFill>
                <a:srgbClr val="0070C0"/>
              </a:solidFill>
            </a:endParaRPr>
          </a:p>
        </p:txBody>
      </p:sp>
      <p:sp>
        <p:nvSpPr>
          <p:cNvPr id="22" name="TextBox 21">
            <a:extLst>
              <a:ext uri="{FF2B5EF4-FFF2-40B4-BE49-F238E27FC236}">
                <a16:creationId xmlns:a16="http://schemas.microsoft.com/office/drawing/2014/main" id="{F2A61457-3700-0C4E-A8BE-2CBB5919B9BF}"/>
              </a:ext>
            </a:extLst>
          </p:cNvPr>
          <p:cNvSpPr txBox="1"/>
          <p:nvPr/>
        </p:nvSpPr>
        <p:spPr>
          <a:xfrm>
            <a:off x="908098" y="4678026"/>
            <a:ext cx="1593329" cy="253916"/>
          </a:xfrm>
          <a:prstGeom prst="rect">
            <a:avLst/>
          </a:prstGeom>
          <a:noFill/>
        </p:spPr>
        <p:txBody>
          <a:bodyPr wrap="square" rtlCol="0">
            <a:spAutoFit/>
          </a:bodyPr>
          <a:lstStyle/>
          <a:p>
            <a:r>
              <a:rPr lang="en-US" sz="1050" dirty="0" err="1">
                <a:solidFill>
                  <a:srgbClr val="0070C0"/>
                </a:solidFill>
              </a:rPr>
              <a:t>vietsolutions.net.vn</a:t>
            </a:r>
            <a:endParaRPr lang="en-US" sz="1050" dirty="0">
              <a:solidFill>
                <a:srgbClr val="0070C0"/>
              </a:solidFill>
            </a:endParaRPr>
          </a:p>
        </p:txBody>
      </p:sp>
      <p:sp>
        <p:nvSpPr>
          <p:cNvPr id="24" name="TextBox 23">
            <a:extLst>
              <a:ext uri="{FF2B5EF4-FFF2-40B4-BE49-F238E27FC236}">
                <a16:creationId xmlns:a16="http://schemas.microsoft.com/office/drawing/2014/main" id="{D567E3E9-FFDC-E54A-AF7D-EB75206B8B94}"/>
              </a:ext>
            </a:extLst>
          </p:cNvPr>
          <p:cNvSpPr txBox="1"/>
          <p:nvPr/>
        </p:nvSpPr>
        <p:spPr>
          <a:xfrm>
            <a:off x="3368765" y="3103719"/>
            <a:ext cx="2212581" cy="415498"/>
          </a:xfrm>
          <a:prstGeom prst="rect">
            <a:avLst/>
          </a:prstGeom>
          <a:noFill/>
        </p:spPr>
        <p:txBody>
          <a:bodyPr wrap="square" rtlCol="0">
            <a:spAutoFit/>
          </a:bodyPr>
          <a:lstStyle/>
          <a:p>
            <a:pPr algn="ctr"/>
            <a:r>
              <a:rPr lang="en-US" sz="1050" dirty="0" err="1">
                <a:solidFill>
                  <a:srgbClr val="0070C0"/>
                </a:solidFill>
              </a:rPr>
              <a:t>Kênh</a:t>
            </a:r>
            <a:r>
              <a:rPr lang="en-US" sz="1050" dirty="0">
                <a:solidFill>
                  <a:srgbClr val="0070C0"/>
                </a:solidFill>
              </a:rPr>
              <a:t> </a:t>
            </a:r>
            <a:r>
              <a:rPr lang="en-US" sz="1050" dirty="0" err="1">
                <a:solidFill>
                  <a:srgbClr val="0070C0"/>
                </a:solidFill>
              </a:rPr>
              <a:t>truyền</a:t>
            </a:r>
            <a:r>
              <a:rPr lang="en-US" sz="1050" dirty="0">
                <a:solidFill>
                  <a:srgbClr val="0070C0"/>
                </a:solidFill>
              </a:rPr>
              <a:t> </a:t>
            </a:r>
            <a:r>
              <a:rPr lang="en-US" sz="1050" dirty="0" err="1">
                <a:solidFill>
                  <a:srgbClr val="0070C0"/>
                </a:solidFill>
              </a:rPr>
              <a:t>thông</a:t>
            </a:r>
            <a:r>
              <a:rPr lang="en-US" sz="1050" dirty="0">
                <a:solidFill>
                  <a:srgbClr val="0070C0"/>
                </a:solidFill>
              </a:rPr>
              <a:t> </a:t>
            </a:r>
            <a:r>
              <a:rPr lang="en-US" sz="1050" dirty="0" err="1">
                <a:solidFill>
                  <a:srgbClr val="0070C0"/>
                </a:solidFill>
              </a:rPr>
              <a:t>cộng</a:t>
            </a:r>
            <a:r>
              <a:rPr lang="en-US" sz="1050" dirty="0">
                <a:solidFill>
                  <a:srgbClr val="0070C0"/>
                </a:solidFill>
              </a:rPr>
              <a:t> </a:t>
            </a:r>
            <a:r>
              <a:rPr lang="en-US" sz="1050" dirty="0" err="1">
                <a:solidFill>
                  <a:srgbClr val="0070C0"/>
                </a:solidFill>
              </a:rPr>
              <a:t>đồng</a:t>
            </a:r>
            <a:r>
              <a:rPr lang="en-US" sz="1050" dirty="0">
                <a:solidFill>
                  <a:srgbClr val="0070C0"/>
                </a:solidFill>
              </a:rPr>
              <a:t> </a:t>
            </a:r>
            <a:br>
              <a:rPr lang="en-US" sz="1050" dirty="0">
                <a:solidFill>
                  <a:srgbClr val="0070C0"/>
                </a:solidFill>
              </a:rPr>
            </a:br>
            <a:r>
              <a:rPr lang="en-US" sz="1050" dirty="0" err="1">
                <a:solidFill>
                  <a:srgbClr val="0070C0"/>
                </a:solidFill>
              </a:rPr>
              <a:t>về</a:t>
            </a:r>
            <a:r>
              <a:rPr lang="en-US" sz="1050" dirty="0">
                <a:solidFill>
                  <a:srgbClr val="0070C0"/>
                </a:solidFill>
              </a:rPr>
              <a:t> </a:t>
            </a:r>
            <a:r>
              <a:rPr lang="en-US" sz="1050" dirty="0" err="1">
                <a:solidFill>
                  <a:srgbClr val="0070C0"/>
                </a:solidFill>
              </a:rPr>
              <a:t>chuyển</a:t>
            </a:r>
            <a:r>
              <a:rPr lang="en-US" sz="1050" dirty="0">
                <a:solidFill>
                  <a:srgbClr val="0070C0"/>
                </a:solidFill>
              </a:rPr>
              <a:t> </a:t>
            </a:r>
            <a:r>
              <a:rPr lang="en-US" sz="1050" dirty="0" err="1">
                <a:solidFill>
                  <a:srgbClr val="0070C0"/>
                </a:solidFill>
              </a:rPr>
              <a:t>đổi</a:t>
            </a:r>
            <a:r>
              <a:rPr lang="en-US" sz="1050" dirty="0">
                <a:solidFill>
                  <a:srgbClr val="0070C0"/>
                </a:solidFill>
              </a:rPr>
              <a:t> </a:t>
            </a:r>
            <a:r>
              <a:rPr lang="en-US" sz="1050" dirty="0" err="1">
                <a:solidFill>
                  <a:srgbClr val="0070C0"/>
                </a:solidFill>
              </a:rPr>
              <a:t>số</a:t>
            </a:r>
            <a:r>
              <a:rPr lang="en-US" sz="1050" dirty="0">
                <a:solidFill>
                  <a:srgbClr val="0070C0"/>
                </a:solidFill>
              </a:rPr>
              <a:t> (</a:t>
            </a:r>
            <a:r>
              <a:rPr lang="en-US" sz="1050" dirty="0" err="1">
                <a:solidFill>
                  <a:srgbClr val="0070C0"/>
                </a:solidFill>
              </a:rPr>
              <a:t>Zalo</a:t>
            </a:r>
            <a:r>
              <a:rPr lang="en-US" sz="1050" dirty="0">
                <a:solidFill>
                  <a:srgbClr val="0070C0"/>
                </a:solidFill>
              </a:rPr>
              <a:t> OA)</a:t>
            </a:r>
          </a:p>
        </p:txBody>
      </p:sp>
      <p:pic>
        <p:nvPicPr>
          <p:cNvPr id="25" name="Picture 24">
            <a:extLst>
              <a:ext uri="{FF2B5EF4-FFF2-40B4-BE49-F238E27FC236}">
                <a16:creationId xmlns:a16="http://schemas.microsoft.com/office/drawing/2014/main" id="{53A7518B-CB10-8D44-89D5-F976F3E696F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67494" y="754506"/>
            <a:ext cx="766215" cy="766483"/>
          </a:xfrm>
          <a:prstGeom prst="rect">
            <a:avLst/>
          </a:prstGeom>
        </p:spPr>
      </p:pic>
      <p:sp>
        <p:nvSpPr>
          <p:cNvPr id="26" name="TextBox 25">
            <a:extLst>
              <a:ext uri="{FF2B5EF4-FFF2-40B4-BE49-F238E27FC236}">
                <a16:creationId xmlns:a16="http://schemas.microsoft.com/office/drawing/2014/main" id="{4E889153-CBD1-914B-8868-E3A51BF01A16}"/>
              </a:ext>
            </a:extLst>
          </p:cNvPr>
          <p:cNvSpPr txBox="1"/>
          <p:nvPr/>
        </p:nvSpPr>
        <p:spPr>
          <a:xfrm>
            <a:off x="6034964" y="1590530"/>
            <a:ext cx="1593047" cy="253916"/>
          </a:xfrm>
          <a:prstGeom prst="rect">
            <a:avLst/>
          </a:prstGeom>
          <a:noFill/>
        </p:spPr>
        <p:txBody>
          <a:bodyPr wrap="square" rtlCol="0">
            <a:spAutoFit/>
          </a:bodyPr>
          <a:lstStyle/>
          <a:p>
            <a:r>
              <a:rPr lang="en-US" sz="1050" dirty="0" err="1">
                <a:solidFill>
                  <a:srgbClr val="0070C0"/>
                </a:solidFill>
              </a:rPr>
              <a:t>onetouch.mic.gov.vn</a:t>
            </a:r>
            <a:endParaRPr lang="en-US" sz="1050" dirty="0">
              <a:solidFill>
                <a:srgbClr val="0070C0"/>
              </a:solidFill>
            </a:endParaRPr>
          </a:p>
        </p:txBody>
      </p:sp>
      <p:pic>
        <p:nvPicPr>
          <p:cNvPr id="27" name="Picture 26" descr="https://congdanso.mic.gov.vn/assets/img/logo.png">
            <a:extLst>
              <a:ext uri="{FF2B5EF4-FFF2-40B4-BE49-F238E27FC236}">
                <a16:creationId xmlns:a16="http://schemas.microsoft.com/office/drawing/2014/main" id="{FA2C8219-6505-CD42-8A2D-E25814AA4BE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30689" y="4175828"/>
            <a:ext cx="872230" cy="49097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https://smedx.vn/assets/img/logo.png">
            <a:extLst>
              <a:ext uri="{FF2B5EF4-FFF2-40B4-BE49-F238E27FC236}">
                <a16:creationId xmlns:a16="http://schemas.microsoft.com/office/drawing/2014/main" id="{88F20E7B-CDEE-1842-93A5-15E12714E94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34943" y="4430387"/>
            <a:ext cx="826259" cy="220336"/>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D411A9E0-3AE1-AA4A-93EB-F3DA717FF5DC}"/>
              </a:ext>
            </a:extLst>
          </p:cNvPr>
          <p:cNvSpPr txBox="1"/>
          <p:nvPr/>
        </p:nvSpPr>
        <p:spPr>
          <a:xfrm>
            <a:off x="6216536" y="4673291"/>
            <a:ext cx="1411475" cy="253916"/>
          </a:xfrm>
          <a:prstGeom prst="rect">
            <a:avLst/>
          </a:prstGeom>
          <a:noFill/>
        </p:spPr>
        <p:txBody>
          <a:bodyPr wrap="square" rtlCol="0">
            <a:spAutoFit/>
          </a:bodyPr>
          <a:lstStyle/>
          <a:p>
            <a:r>
              <a:rPr lang="en-US" sz="1050" dirty="0" err="1">
                <a:solidFill>
                  <a:srgbClr val="0070C0"/>
                </a:solidFill>
              </a:rPr>
              <a:t>smedx.mic.gov.vn</a:t>
            </a:r>
            <a:endParaRPr lang="en-US" sz="1050" dirty="0">
              <a:solidFill>
                <a:srgbClr val="0070C0"/>
              </a:solidFill>
            </a:endParaRPr>
          </a:p>
        </p:txBody>
      </p:sp>
      <p:sp>
        <p:nvSpPr>
          <p:cNvPr id="30" name="TextBox 29">
            <a:extLst>
              <a:ext uri="{FF2B5EF4-FFF2-40B4-BE49-F238E27FC236}">
                <a16:creationId xmlns:a16="http://schemas.microsoft.com/office/drawing/2014/main" id="{D6A48D65-A8FF-7F4D-85B7-D78653CE815B}"/>
              </a:ext>
            </a:extLst>
          </p:cNvPr>
          <p:cNvSpPr txBox="1"/>
          <p:nvPr/>
        </p:nvSpPr>
        <p:spPr>
          <a:xfrm>
            <a:off x="3679450" y="4670678"/>
            <a:ext cx="1785098" cy="253916"/>
          </a:xfrm>
          <a:prstGeom prst="rect">
            <a:avLst/>
          </a:prstGeom>
          <a:noFill/>
        </p:spPr>
        <p:txBody>
          <a:bodyPr wrap="square" rtlCol="0">
            <a:spAutoFit/>
          </a:bodyPr>
          <a:lstStyle/>
          <a:p>
            <a:r>
              <a:rPr lang="en-US" sz="1050" dirty="0" err="1">
                <a:solidFill>
                  <a:srgbClr val="0070C0"/>
                </a:solidFill>
              </a:rPr>
              <a:t>congdanso.mic.gov.vn</a:t>
            </a:r>
            <a:endParaRPr lang="en-US" sz="1050" dirty="0">
              <a:solidFill>
                <a:srgbClr val="0070C0"/>
              </a:solidFill>
            </a:endParaRPr>
          </a:p>
        </p:txBody>
      </p:sp>
      <p:pic>
        <p:nvPicPr>
          <p:cNvPr id="31" name="Picture 30">
            <a:extLst>
              <a:ext uri="{FF2B5EF4-FFF2-40B4-BE49-F238E27FC236}">
                <a16:creationId xmlns:a16="http://schemas.microsoft.com/office/drawing/2014/main" id="{38EBCEC1-909F-F343-996E-D14935F5DFF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32886" y="2560201"/>
            <a:ext cx="782997" cy="574862"/>
          </a:xfrm>
          <a:prstGeom prst="rect">
            <a:avLst/>
          </a:prstGeom>
        </p:spPr>
      </p:pic>
      <p:sp>
        <p:nvSpPr>
          <p:cNvPr id="32" name="TextBox 31">
            <a:extLst>
              <a:ext uri="{FF2B5EF4-FFF2-40B4-BE49-F238E27FC236}">
                <a16:creationId xmlns:a16="http://schemas.microsoft.com/office/drawing/2014/main" id="{12FF155D-5C5F-7D4B-9B8C-FEE91417E065}"/>
              </a:ext>
            </a:extLst>
          </p:cNvPr>
          <p:cNvSpPr txBox="1"/>
          <p:nvPr/>
        </p:nvSpPr>
        <p:spPr>
          <a:xfrm>
            <a:off x="6177954" y="3123143"/>
            <a:ext cx="1492861" cy="253916"/>
          </a:xfrm>
          <a:prstGeom prst="rect">
            <a:avLst/>
          </a:prstGeom>
          <a:noFill/>
        </p:spPr>
        <p:txBody>
          <a:bodyPr wrap="square" rtlCol="0">
            <a:spAutoFit/>
          </a:bodyPr>
          <a:lstStyle/>
          <a:p>
            <a:r>
              <a:rPr lang="en-US" sz="1050">
                <a:solidFill>
                  <a:srgbClr val="0070C0"/>
                </a:solidFill>
              </a:rPr>
              <a:t>khonggianmang.vn</a:t>
            </a:r>
          </a:p>
        </p:txBody>
      </p:sp>
      <p:pic>
        <p:nvPicPr>
          <p:cNvPr id="33" name="Picture 32" descr="Qr code&#10;&#10;Description automatically generated">
            <a:extLst>
              <a:ext uri="{FF2B5EF4-FFF2-40B4-BE49-F238E27FC236}">
                <a16:creationId xmlns:a16="http://schemas.microsoft.com/office/drawing/2014/main" id="{8CF91983-E0B6-3047-957B-A54B5ABC7F64}"/>
              </a:ext>
            </a:extLst>
          </p:cNvPr>
          <p:cNvPicPr>
            <a:picLocks noChangeAspect="1"/>
          </p:cNvPicPr>
          <p:nvPr/>
        </p:nvPicPr>
        <p:blipFill>
          <a:blip r:embed="rId10"/>
          <a:stretch>
            <a:fillRect/>
          </a:stretch>
        </p:blipFill>
        <p:spPr>
          <a:xfrm>
            <a:off x="3955725" y="2239099"/>
            <a:ext cx="887482" cy="884043"/>
          </a:xfrm>
          <a:prstGeom prst="roundRect">
            <a:avLst>
              <a:gd name="adj" fmla="val 9699"/>
            </a:avLst>
          </a:prstGeom>
        </p:spPr>
      </p:pic>
    </p:spTree>
    <p:extLst>
      <p:ext uri="{BB962C8B-B14F-4D97-AF65-F5344CB8AC3E}">
        <p14:creationId xmlns:p14="http://schemas.microsoft.com/office/powerpoint/2010/main" val="202263524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3B63A7-5DD0-421C-AFE3-BCA620A224F0}"/>
              </a:ext>
            </a:extLst>
          </p:cNvPr>
          <p:cNvSpPr>
            <a:spLocks noGrp="1"/>
          </p:cNvSpPr>
          <p:nvPr>
            <p:ph type="body" sz="quarter" idx="10"/>
          </p:nvPr>
        </p:nvSpPr>
        <p:spPr/>
        <p:txBody>
          <a:bodyPr/>
          <a:lstStyle/>
          <a:p>
            <a:r>
              <a:rPr lang="en-US" sz="2250" dirty="0" err="1"/>
              <a:t>Ghi</a:t>
            </a:r>
            <a:r>
              <a:rPr lang="en-US" sz="2250" dirty="0"/>
              <a:t> </a:t>
            </a:r>
            <a:r>
              <a:rPr lang="en-US" sz="2250" dirty="0" err="1"/>
              <a:t>lại</a:t>
            </a:r>
            <a:r>
              <a:rPr lang="en-US" sz="2250" dirty="0"/>
              <a:t> </a:t>
            </a:r>
            <a:r>
              <a:rPr lang="en-US" sz="2250" dirty="0" err="1"/>
              <a:t>những</a:t>
            </a:r>
            <a:r>
              <a:rPr lang="en-US" sz="2250" dirty="0"/>
              <a:t> </a:t>
            </a:r>
            <a:r>
              <a:rPr lang="en-US" sz="2250" dirty="0" err="1"/>
              <a:t>hình</a:t>
            </a:r>
            <a:r>
              <a:rPr lang="en-US" sz="2250" dirty="0"/>
              <a:t> </a:t>
            </a:r>
            <a:r>
              <a:rPr lang="en-US" sz="2250" dirty="0" err="1"/>
              <a:t>ảnh</a:t>
            </a:r>
            <a:r>
              <a:rPr lang="en-US" sz="2250" dirty="0"/>
              <a:t>, </a:t>
            </a:r>
            <a:r>
              <a:rPr lang="en-US" sz="2250" dirty="0" err="1"/>
              <a:t>khoảnh</a:t>
            </a:r>
            <a:r>
              <a:rPr lang="en-US" sz="2250" dirty="0"/>
              <a:t> </a:t>
            </a:r>
            <a:r>
              <a:rPr lang="en-US" sz="2250" dirty="0" err="1"/>
              <a:t>khắc</a:t>
            </a:r>
            <a:r>
              <a:rPr lang="en-US" sz="2250" dirty="0"/>
              <a:t> </a:t>
            </a:r>
            <a:r>
              <a:rPr lang="en-US" sz="2250" dirty="0" err="1"/>
              <a:t>đáng</a:t>
            </a:r>
            <a:r>
              <a:rPr lang="en-US" sz="2250" dirty="0"/>
              <a:t> </a:t>
            </a:r>
            <a:r>
              <a:rPr lang="en-US" sz="2250" dirty="0" err="1"/>
              <a:t>nhớ</a:t>
            </a:r>
            <a:r>
              <a:rPr lang="en-US" sz="2250" dirty="0"/>
              <a:t> </a:t>
            </a:r>
          </a:p>
          <a:p>
            <a:r>
              <a:rPr lang="en-US" sz="2250" dirty="0"/>
              <a:t>và chia </a:t>
            </a:r>
            <a:r>
              <a:rPr lang="en-US" sz="2250" dirty="0" err="1"/>
              <a:t>sẻ</a:t>
            </a:r>
            <a:r>
              <a:rPr lang="en-US" sz="2250" dirty="0"/>
              <a:t> </a:t>
            </a:r>
            <a:r>
              <a:rPr lang="en-US" sz="2250" dirty="0" err="1"/>
              <a:t>cho</a:t>
            </a:r>
            <a:r>
              <a:rPr lang="en-US" sz="2250" dirty="0"/>
              <a:t> </a:t>
            </a:r>
            <a:r>
              <a:rPr lang="en-US" sz="2250" dirty="0" err="1"/>
              <a:t>chúng</a:t>
            </a:r>
            <a:r>
              <a:rPr lang="en-US" sz="2250" dirty="0"/>
              <a:t> </a:t>
            </a:r>
            <a:r>
              <a:rPr lang="en-US" sz="2250" dirty="0" err="1"/>
              <a:t>tôi</a:t>
            </a:r>
            <a:endParaRPr lang="en-US" sz="2250" dirty="0"/>
          </a:p>
        </p:txBody>
      </p:sp>
      <p:pic>
        <p:nvPicPr>
          <p:cNvPr id="6" name="Picture 2" descr="Phấn đấu đến năm 2021, hầu hết các dịch vụ công được ...">
            <a:extLst>
              <a:ext uri="{FF2B5EF4-FFF2-40B4-BE49-F238E27FC236}">
                <a16:creationId xmlns:a16="http://schemas.microsoft.com/office/drawing/2014/main" id="{85AE70A8-050C-603D-7B27-81963C082D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7346" y="1762672"/>
            <a:ext cx="4078805" cy="250452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9" name="Picture 2" descr="Hướng dẫn thanh niên công nhân cài đặt ứng dụng Bluezone phòng dịch Covid-19">
            <a:extLst>
              <a:ext uri="{FF2B5EF4-FFF2-40B4-BE49-F238E27FC236}">
                <a16:creationId xmlns:a16="http://schemas.microsoft.com/office/drawing/2014/main" id="{8D41CE3A-6AF0-4D5D-FF5E-9BA03D5613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676" y="1762673"/>
            <a:ext cx="3339372" cy="250452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1F8C11AE-1D19-2640-546E-526A73695B91}"/>
              </a:ext>
            </a:extLst>
          </p:cNvPr>
          <p:cNvSpPr txBox="1"/>
          <p:nvPr/>
        </p:nvSpPr>
        <p:spPr>
          <a:xfrm>
            <a:off x="2906102" y="1141745"/>
            <a:ext cx="2400016" cy="253916"/>
          </a:xfrm>
          <a:prstGeom prst="rect">
            <a:avLst/>
          </a:prstGeom>
          <a:noFill/>
        </p:spPr>
        <p:txBody>
          <a:bodyPr wrap="none" rtlCol="0">
            <a:spAutoFit/>
          </a:bodyPr>
          <a:lstStyle/>
          <a:p>
            <a:r>
              <a:rPr lang="en-US" sz="1050" dirty="0" err="1"/>
              <a:t>Địa</a:t>
            </a:r>
            <a:r>
              <a:rPr lang="en-US" sz="1050" dirty="0"/>
              <a:t> </a:t>
            </a:r>
            <a:r>
              <a:rPr lang="en-US" sz="1050" dirty="0" err="1"/>
              <a:t>chỉ</a:t>
            </a:r>
            <a:r>
              <a:rPr lang="en-US" sz="1050" dirty="0"/>
              <a:t> email: </a:t>
            </a:r>
            <a:r>
              <a:rPr lang="en-US" sz="1050" dirty="0" err="1">
                <a:highlight>
                  <a:srgbClr val="FFFF00"/>
                </a:highlight>
              </a:rPr>
              <a:t>ubqg_cds@mic.gov.vn</a:t>
            </a:r>
            <a:endParaRPr lang="en-US" sz="1050" dirty="0">
              <a:highlight>
                <a:srgbClr val="FFFF00"/>
              </a:highlight>
            </a:endParaRPr>
          </a:p>
        </p:txBody>
      </p:sp>
    </p:spTree>
    <p:extLst>
      <p:ext uri="{BB962C8B-B14F-4D97-AF65-F5344CB8AC3E}">
        <p14:creationId xmlns:p14="http://schemas.microsoft.com/office/powerpoint/2010/main" val="6728809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9CD7296A-AFA2-34C0-9A41-287DAFC66FA9}"/>
              </a:ext>
            </a:extLst>
          </p:cNvPr>
          <p:cNvSpPr txBox="1"/>
          <p:nvPr/>
        </p:nvSpPr>
        <p:spPr>
          <a:xfrm>
            <a:off x="781037" y="943639"/>
            <a:ext cx="4689101" cy="369332"/>
          </a:xfrm>
          <a:prstGeom prst="rect">
            <a:avLst/>
          </a:prstGeom>
          <a:noFill/>
        </p:spPr>
        <p:txBody>
          <a:bodyPr wrap="square" rtlCol="0">
            <a:spAutoFit/>
          </a:bodyPr>
          <a:lstStyle/>
          <a:p>
            <a:r>
              <a:rPr lang="en-US" sz="1800" b="1" dirty="0" err="1">
                <a:solidFill>
                  <a:srgbClr val="0070C0"/>
                </a:solidFill>
                <a:latin typeface="Montserrat" panose="00000500000000000000" pitchFamily="2" charset="0"/>
              </a:rPr>
              <a:t>Sứ</a:t>
            </a:r>
            <a:r>
              <a:rPr lang="en-US" sz="1800" b="1" dirty="0">
                <a:solidFill>
                  <a:srgbClr val="0070C0"/>
                </a:solidFill>
                <a:latin typeface="Montserrat" panose="00000500000000000000" pitchFamily="2" charset="0"/>
              </a:rPr>
              <a:t> </a:t>
            </a:r>
            <a:r>
              <a:rPr lang="en-US" sz="1800" b="1" err="1">
                <a:solidFill>
                  <a:srgbClr val="0070C0"/>
                </a:solidFill>
                <a:latin typeface="Montserrat" panose="00000500000000000000" pitchFamily="2" charset="0"/>
              </a:rPr>
              <a:t>mệnh</a:t>
            </a:r>
            <a:r>
              <a:rPr lang="en-US" sz="1800" b="1">
                <a:solidFill>
                  <a:srgbClr val="0070C0"/>
                </a:solidFill>
                <a:latin typeface="Montserrat" panose="00000500000000000000" pitchFamily="2" charset="0"/>
              </a:rPr>
              <a:t> Tổ </a:t>
            </a:r>
            <a:r>
              <a:rPr lang="en-US" sz="1800" b="1" dirty="0">
                <a:solidFill>
                  <a:srgbClr val="0070C0"/>
                </a:solidFill>
                <a:latin typeface="Montserrat" panose="00000500000000000000" pitchFamily="2" charset="0"/>
              </a:rPr>
              <a:t>c</a:t>
            </a:r>
            <a:r>
              <a:rPr lang="en-US" sz="1800" b="1">
                <a:solidFill>
                  <a:srgbClr val="0070C0"/>
                </a:solidFill>
                <a:latin typeface="Montserrat" panose="00000500000000000000" pitchFamily="2" charset="0"/>
              </a:rPr>
              <a:t>ông </a:t>
            </a:r>
            <a:r>
              <a:rPr lang="en-US" sz="1800" b="1" dirty="0" err="1">
                <a:solidFill>
                  <a:srgbClr val="0070C0"/>
                </a:solidFill>
                <a:latin typeface="Montserrat" panose="00000500000000000000" pitchFamily="2" charset="0"/>
              </a:rPr>
              <a:t>nghệ</a:t>
            </a:r>
            <a:r>
              <a:rPr lang="en-US" sz="1800" b="1" dirty="0">
                <a:solidFill>
                  <a:srgbClr val="0070C0"/>
                </a:solidFill>
                <a:latin typeface="Montserrat" panose="00000500000000000000" pitchFamily="2" charset="0"/>
              </a:rPr>
              <a:t> </a:t>
            </a:r>
            <a:r>
              <a:rPr lang="en-US" sz="1800" b="1" dirty="0" err="1">
                <a:solidFill>
                  <a:srgbClr val="0070C0"/>
                </a:solidFill>
                <a:latin typeface="Montserrat" panose="00000500000000000000" pitchFamily="2" charset="0"/>
              </a:rPr>
              <a:t>số</a:t>
            </a:r>
            <a:r>
              <a:rPr lang="en-US" sz="1800" b="1" dirty="0">
                <a:solidFill>
                  <a:srgbClr val="0070C0"/>
                </a:solidFill>
                <a:latin typeface="Montserrat" panose="00000500000000000000" pitchFamily="2" charset="0"/>
              </a:rPr>
              <a:t> </a:t>
            </a:r>
            <a:r>
              <a:rPr lang="en-US" sz="1800" b="1" dirty="0" err="1">
                <a:solidFill>
                  <a:srgbClr val="0070C0"/>
                </a:solidFill>
                <a:latin typeface="Montserrat" panose="00000500000000000000" pitchFamily="2" charset="0"/>
              </a:rPr>
              <a:t>cộng</a:t>
            </a:r>
            <a:r>
              <a:rPr lang="en-US" sz="1800" b="1" dirty="0">
                <a:solidFill>
                  <a:srgbClr val="0070C0"/>
                </a:solidFill>
                <a:latin typeface="Montserrat" panose="00000500000000000000" pitchFamily="2" charset="0"/>
              </a:rPr>
              <a:t> </a:t>
            </a:r>
            <a:r>
              <a:rPr lang="en-US" sz="1800" b="1" dirty="0" err="1">
                <a:solidFill>
                  <a:srgbClr val="0070C0"/>
                </a:solidFill>
                <a:latin typeface="Montserrat" panose="00000500000000000000" pitchFamily="2" charset="0"/>
              </a:rPr>
              <a:t>đồng</a:t>
            </a:r>
            <a:endParaRPr lang="en-US" sz="1800" b="1" dirty="0">
              <a:solidFill>
                <a:srgbClr val="0070C0"/>
              </a:solidFill>
              <a:latin typeface="Montserrat" panose="00000500000000000000" pitchFamily="2" charset="0"/>
            </a:endParaRPr>
          </a:p>
        </p:txBody>
      </p:sp>
      <p:grpSp>
        <p:nvGrpSpPr>
          <p:cNvPr id="18" name="Google Shape;9385;p130">
            <a:extLst>
              <a:ext uri="{FF2B5EF4-FFF2-40B4-BE49-F238E27FC236}">
                <a16:creationId xmlns:a16="http://schemas.microsoft.com/office/drawing/2014/main" id="{D20D4E45-A61D-C6A4-69E7-7C1C3848AA79}"/>
              </a:ext>
            </a:extLst>
          </p:cNvPr>
          <p:cNvGrpSpPr/>
          <p:nvPr/>
        </p:nvGrpSpPr>
        <p:grpSpPr>
          <a:xfrm>
            <a:off x="1027010" y="2294477"/>
            <a:ext cx="5116098" cy="2102782"/>
            <a:chOff x="4638376" y="2131301"/>
            <a:chExt cx="4562829" cy="2766660"/>
          </a:xfrm>
        </p:grpSpPr>
        <p:grpSp>
          <p:nvGrpSpPr>
            <p:cNvPr id="19" name="Google Shape;9386;p130">
              <a:extLst>
                <a:ext uri="{FF2B5EF4-FFF2-40B4-BE49-F238E27FC236}">
                  <a16:creationId xmlns:a16="http://schemas.microsoft.com/office/drawing/2014/main" id="{060450B2-681E-3C27-F4B8-D704840FB671}"/>
                </a:ext>
              </a:extLst>
            </p:cNvPr>
            <p:cNvGrpSpPr/>
            <p:nvPr/>
          </p:nvGrpSpPr>
          <p:grpSpPr>
            <a:xfrm>
              <a:off x="4638376" y="2251858"/>
              <a:ext cx="4562829" cy="2545472"/>
              <a:chOff x="2284451" y="1805083"/>
              <a:chExt cx="4562829" cy="2545472"/>
            </a:xfrm>
          </p:grpSpPr>
          <p:sp>
            <p:nvSpPr>
              <p:cNvPr id="26" name="Google Shape;9387;p130">
                <a:extLst>
                  <a:ext uri="{FF2B5EF4-FFF2-40B4-BE49-F238E27FC236}">
                    <a16:creationId xmlns:a16="http://schemas.microsoft.com/office/drawing/2014/main" id="{AD74DDF3-1049-302E-AF3E-3B4B807D93FB}"/>
                  </a:ext>
                </a:extLst>
              </p:cNvPr>
              <p:cNvSpPr/>
              <p:nvPr/>
            </p:nvSpPr>
            <p:spPr>
              <a:xfrm>
                <a:off x="4156083" y="4310202"/>
                <a:ext cx="2691197" cy="40353"/>
              </a:xfrm>
              <a:custGeom>
                <a:avLst/>
                <a:gdLst/>
                <a:ahLst/>
                <a:cxnLst/>
                <a:rect l="l" t="t" r="r" b="b"/>
                <a:pathLst>
                  <a:path w="106520" h="2706" extrusionOk="0">
                    <a:moveTo>
                      <a:pt x="0" y="0"/>
                    </a:moveTo>
                    <a:lnTo>
                      <a:pt x="0" y="2705"/>
                    </a:lnTo>
                    <a:lnTo>
                      <a:pt x="106520" y="2705"/>
                    </a:lnTo>
                    <a:lnTo>
                      <a:pt x="106520" y="0"/>
                    </a:ln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9388;p130">
                <a:extLst>
                  <a:ext uri="{FF2B5EF4-FFF2-40B4-BE49-F238E27FC236}">
                    <a16:creationId xmlns:a16="http://schemas.microsoft.com/office/drawing/2014/main" id="{F7327A28-4238-D188-3BD4-451439111DF0}"/>
                  </a:ext>
                </a:extLst>
              </p:cNvPr>
              <p:cNvSpPr/>
              <p:nvPr/>
            </p:nvSpPr>
            <p:spPr>
              <a:xfrm>
                <a:off x="2691783" y="3762285"/>
                <a:ext cx="1386375" cy="588270"/>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9389;p130">
                <a:extLst>
                  <a:ext uri="{FF2B5EF4-FFF2-40B4-BE49-F238E27FC236}">
                    <a16:creationId xmlns:a16="http://schemas.microsoft.com/office/drawing/2014/main" id="{63319AE8-3394-1DA6-6FC9-ECECAD7BD507}"/>
                  </a:ext>
                </a:extLst>
              </p:cNvPr>
              <p:cNvSpPr/>
              <p:nvPr/>
            </p:nvSpPr>
            <p:spPr>
              <a:xfrm>
                <a:off x="2695023" y="3036000"/>
                <a:ext cx="754959"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9390;p130">
                <a:extLst>
                  <a:ext uri="{FF2B5EF4-FFF2-40B4-BE49-F238E27FC236}">
                    <a16:creationId xmlns:a16="http://schemas.microsoft.com/office/drawing/2014/main" id="{ABE7FB54-F769-9290-5E06-B40EAE1286B6}"/>
                  </a:ext>
                </a:extLst>
              </p:cNvPr>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 name="Google Shape;9391;p130">
                <a:extLst>
                  <a:ext uri="{FF2B5EF4-FFF2-40B4-BE49-F238E27FC236}">
                    <a16:creationId xmlns:a16="http://schemas.microsoft.com/office/drawing/2014/main" id="{0CC2CF5E-8B37-AFC3-40AF-45534693411F}"/>
                  </a:ext>
                </a:extLst>
              </p:cNvPr>
              <p:cNvSpPr/>
              <p:nvPr/>
            </p:nvSpPr>
            <p:spPr>
              <a:xfrm>
                <a:off x="5153124" y="1805333"/>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9392;p130">
                <a:extLst>
                  <a:ext uri="{FF2B5EF4-FFF2-40B4-BE49-F238E27FC236}">
                    <a16:creationId xmlns:a16="http://schemas.microsoft.com/office/drawing/2014/main" id="{2388EE9B-0403-A001-024C-AD7745FD3B6D}"/>
                  </a:ext>
                </a:extLst>
              </p:cNvPr>
              <p:cNvSpPr/>
              <p:nvPr/>
            </p:nvSpPr>
            <p:spPr>
              <a:xfrm>
                <a:off x="2284451" y="1805083"/>
                <a:ext cx="3343609" cy="40367"/>
              </a:xfrm>
              <a:custGeom>
                <a:avLst/>
                <a:gdLst/>
                <a:ahLst/>
                <a:cxnLst/>
                <a:rect l="l" t="t" r="r" b="b"/>
                <a:pathLst>
                  <a:path w="143713" h="2706" extrusionOk="0">
                    <a:moveTo>
                      <a:pt x="0" y="0"/>
                    </a:moveTo>
                    <a:lnTo>
                      <a:pt x="0" y="2705"/>
                    </a:lnTo>
                    <a:lnTo>
                      <a:pt x="143712" y="2705"/>
                    </a:lnTo>
                    <a:lnTo>
                      <a:pt x="143712" y="0"/>
                    </a:ln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20" name="Google Shape;9394;p130">
              <a:extLst>
                <a:ext uri="{FF2B5EF4-FFF2-40B4-BE49-F238E27FC236}">
                  <a16:creationId xmlns:a16="http://schemas.microsoft.com/office/drawing/2014/main" id="{D36B1843-7171-4B32-94B4-A1DD119449E3}"/>
                </a:ext>
              </a:extLst>
            </p:cNvPr>
            <p:cNvGrpSpPr/>
            <p:nvPr/>
          </p:nvGrpSpPr>
          <p:grpSpPr>
            <a:xfrm>
              <a:off x="4967783" y="2131301"/>
              <a:ext cx="3920691" cy="2766660"/>
              <a:chOff x="2613858" y="1684526"/>
              <a:chExt cx="3920691" cy="2766660"/>
            </a:xfrm>
          </p:grpSpPr>
          <p:sp>
            <p:nvSpPr>
              <p:cNvPr id="21" name="Google Shape;9395;p130">
                <a:extLst>
                  <a:ext uri="{FF2B5EF4-FFF2-40B4-BE49-F238E27FC236}">
                    <a16:creationId xmlns:a16="http://schemas.microsoft.com/office/drawing/2014/main" id="{67AF6595-18F8-A4B3-9B03-8C79EEC169DC}"/>
                  </a:ext>
                </a:extLst>
              </p:cNvPr>
              <p:cNvSpPr/>
              <p:nvPr/>
            </p:nvSpPr>
            <p:spPr>
              <a:xfrm rot="5400000">
                <a:off x="3450428" y="170061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2" name="Google Shape;9396;p130">
                <a:extLst>
                  <a:ext uri="{FF2B5EF4-FFF2-40B4-BE49-F238E27FC236}">
                    <a16:creationId xmlns:a16="http://schemas.microsoft.com/office/drawing/2014/main" id="{1E7A6FC1-D515-81B1-A9A7-DB82821D42CD}"/>
                  </a:ext>
                </a:extLst>
              </p:cNvPr>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9397;p130">
                <a:extLst>
                  <a:ext uri="{FF2B5EF4-FFF2-40B4-BE49-F238E27FC236}">
                    <a16:creationId xmlns:a16="http://schemas.microsoft.com/office/drawing/2014/main" id="{9065B77B-5848-0CD5-8A5F-99DCD77DAE00}"/>
                  </a:ext>
                </a:extLst>
              </p:cNvPr>
              <p:cNvSpPr/>
              <p:nvPr/>
            </p:nvSpPr>
            <p:spPr>
              <a:xfrm rot="5400000">
                <a:off x="3930563" y="422566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 name="Google Shape;9398;p130">
                <a:extLst>
                  <a:ext uri="{FF2B5EF4-FFF2-40B4-BE49-F238E27FC236}">
                    <a16:creationId xmlns:a16="http://schemas.microsoft.com/office/drawing/2014/main" id="{47DD109F-E767-7182-270B-42BF604E10E8}"/>
                  </a:ext>
                </a:extLst>
              </p:cNvPr>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9399;p130">
                <a:extLst>
                  <a:ext uri="{FF2B5EF4-FFF2-40B4-BE49-F238E27FC236}">
                    <a16:creationId xmlns:a16="http://schemas.microsoft.com/office/drawing/2014/main" id="{F8F238FB-7E21-9083-A3A0-5D19133B35E0}"/>
                  </a:ext>
                </a:extLst>
              </p:cNvPr>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sp>
        <p:nvSpPr>
          <p:cNvPr id="2" name="Rectangle 1">
            <a:extLst>
              <a:ext uri="{FF2B5EF4-FFF2-40B4-BE49-F238E27FC236}">
                <a16:creationId xmlns:a16="http://schemas.microsoft.com/office/drawing/2014/main" id="{D5EC33B6-A64D-6E42-C19F-16C226C85F41}"/>
              </a:ext>
            </a:extLst>
          </p:cNvPr>
          <p:cNvSpPr/>
          <p:nvPr/>
        </p:nvSpPr>
        <p:spPr>
          <a:xfrm>
            <a:off x="0" y="3830530"/>
            <a:ext cx="1054460" cy="1295496"/>
          </a:xfrm>
          <a:prstGeom prst="rect">
            <a:avLst/>
          </a:prstGeom>
          <a:solidFill>
            <a:srgbClr val="FBFBFB"/>
          </a:solidFill>
          <a:ln>
            <a:solidFill>
              <a:srgbClr val="FBFBFB"/>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8" name="Google Shape;9399;p130">
            <a:extLst>
              <a:ext uri="{FF2B5EF4-FFF2-40B4-BE49-F238E27FC236}">
                <a16:creationId xmlns:a16="http://schemas.microsoft.com/office/drawing/2014/main" id="{B0D705C0-E326-DE53-1FF7-1D510D4DF843}"/>
              </a:ext>
            </a:extLst>
          </p:cNvPr>
          <p:cNvSpPr/>
          <p:nvPr/>
        </p:nvSpPr>
        <p:spPr>
          <a:xfrm rot="5400000">
            <a:off x="4601890" y="2281113"/>
            <a:ext cx="183637" cy="234822"/>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 name="TextBox 32">
            <a:extLst>
              <a:ext uri="{FF2B5EF4-FFF2-40B4-BE49-F238E27FC236}">
                <a16:creationId xmlns:a16="http://schemas.microsoft.com/office/drawing/2014/main" id="{9EB77415-D9D4-DEA9-3C72-3C67391BFC18}"/>
              </a:ext>
            </a:extLst>
          </p:cNvPr>
          <p:cNvSpPr txBox="1"/>
          <p:nvPr/>
        </p:nvSpPr>
        <p:spPr>
          <a:xfrm>
            <a:off x="5971386" y="1739775"/>
            <a:ext cx="2459363" cy="646331"/>
          </a:xfrm>
          <a:prstGeom prst="rect">
            <a:avLst/>
          </a:prstGeom>
          <a:noFill/>
        </p:spPr>
        <p:txBody>
          <a:bodyPr wrap="square" rtlCol="0">
            <a:spAutoFit/>
          </a:bodyPr>
          <a:lstStyle/>
          <a:p>
            <a:r>
              <a:rPr lang="en-US" sz="1800" i="1" dirty="0" err="1">
                <a:latin typeface="Montserrat" panose="00000500000000000000" pitchFamily="2" charset="0"/>
              </a:rPr>
              <a:t>Tiếp</a:t>
            </a:r>
            <a:r>
              <a:rPr lang="en-US" sz="1800" i="1" dirty="0">
                <a:latin typeface="Montserrat" panose="00000500000000000000" pitchFamily="2" charset="0"/>
              </a:rPr>
              <a:t> </a:t>
            </a:r>
            <a:r>
              <a:rPr lang="en-US" sz="1800" i="1" dirty="0" err="1">
                <a:latin typeface="Montserrat" panose="00000500000000000000" pitchFamily="2" charset="0"/>
              </a:rPr>
              <a:t>cận</a:t>
            </a:r>
            <a:r>
              <a:rPr lang="en-US" sz="1800" i="1" dirty="0">
                <a:latin typeface="Montserrat" panose="00000500000000000000" pitchFamily="2" charset="0"/>
              </a:rPr>
              <a:t> </a:t>
            </a:r>
            <a:r>
              <a:rPr lang="en-US" sz="1800" i="1" dirty="0" err="1">
                <a:latin typeface="Montserrat" panose="00000500000000000000" pitchFamily="2" charset="0"/>
              </a:rPr>
              <a:t>theo</a:t>
            </a:r>
            <a:r>
              <a:rPr lang="en-US" sz="1800" i="1" dirty="0">
                <a:latin typeface="Montserrat" panose="00000500000000000000" pitchFamily="2" charset="0"/>
              </a:rPr>
              <a:t> </a:t>
            </a:r>
            <a:r>
              <a:rPr lang="en-US" sz="1800" i="1" dirty="0" err="1">
                <a:latin typeface="Montserrat" panose="00000500000000000000" pitchFamily="2" charset="0"/>
              </a:rPr>
              <a:t>cách</a:t>
            </a:r>
            <a:r>
              <a:rPr lang="en-US" sz="1800" i="1" dirty="0">
                <a:latin typeface="Montserrat" panose="00000500000000000000" pitchFamily="2" charset="0"/>
              </a:rPr>
              <a:t> </a:t>
            </a:r>
            <a:r>
              <a:rPr lang="en-US" sz="1800" i="1" dirty="0" err="1">
                <a:latin typeface="Montserrat" panose="00000500000000000000" pitchFamily="2" charset="0"/>
              </a:rPr>
              <a:t>đơn</a:t>
            </a:r>
            <a:r>
              <a:rPr lang="en-US" sz="1800" i="1" dirty="0">
                <a:latin typeface="Montserrat" panose="00000500000000000000" pitchFamily="2" charset="0"/>
              </a:rPr>
              <a:t> </a:t>
            </a:r>
            <a:r>
              <a:rPr lang="en-US" sz="1800" i="1" dirty="0" err="1">
                <a:latin typeface="Montserrat" panose="00000500000000000000" pitchFamily="2" charset="0"/>
              </a:rPr>
              <a:t>giản</a:t>
            </a:r>
            <a:endParaRPr lang="en-US" sz="1800" i="1" dirty="0">
              <a:latin typeface="Montserrat" panose="00000500000000000000" pitchFamily="2" charset="0"/>
            </a:endParaRPr>
          </a:p>
        </p:txBody>
      </p:sp>
      <p:sp>
        <p:nvSpPr>
          <p:cNvPr id="3" name="Arrow: Right 2">
            <a:extLst>
              <a:ext uri="{FF2B5EF4-FFF2-40B4-BE49-F238E27FC236}">
                <a16:creationId xmlns:a16="http://schemas.microsoft.com/office/drawing/2014/main" id="{CB88C47A-6E31-C7FB-0B8B-EF1E2D542E44}"/>
              </a:ext>
            </a:extLst>
          </p:cNvPr>
          <p:cNvSpPr/>
          <p:nvPr/>
        </p:nvSpPr>
        <p:spPr>
          <a:xfrm>
            <a:off x="2657318" y="1534663"/>
            <a:ext cx="2816315" cy="957721"/>
          </a:xfrm>
          <a:prstGeom prst="rightArrow">
            <a:avLst/>
          </a:prstGeom>
          <a:ln>
            <a:solidFill>
              <a:srgbClr val="78B0DA"/>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800" b="1" dirty="0" err="1">
                <a:latin typeface="Montserrat" panose="00000500000000000000" pitchFamily="2" charset="0"/>
              </a:rPr>
              <a:t>Đưa</a:t>
            </a:r>
            <a:r>
              <a:rPr lang="en-US" sz="1800" b="1" dirty="0">
                <a:latin typeface="Montserrat" panose="00000500000000000000" pitchFamily="2" charset="0"/>
              </a:rPr>
              <a:t> </a:t>
            </a:r>
            <a:r>
              <a:rPr lang="en-US" sz="1800" b="1" dirty="0" err="1">
                <a:latin typeface="Montserrat" panose="00000500000000000000" pitchFamily="2" charset="0"/>
              </a:rPr>
              <a:t>công</a:t>
            </a:r>
            <a:r>
              <a:rPr lang="en-US" sz="1800" b="1" dirty="0">
                <a:latin typeface="Montserrat" panose="00000500000000000000" pitchFamily="2" charset="0"/>
              </a:rPr>
              <a:t> </a:t>
            </a:r>
            <a:r>
              <a:rPr lang="en-US" sz="1800" b="1" dirty="0" err="1">
                <a:latin typeface="Montserrat" panose="00000500000000000000" pitchFamily="2" charset="0"/>
              </a:rPr>
              <a:t>nghệ</a:t>
            </a:r>
            <a:r>
              <a:rPr lang="en-US" sz="1800" b="1" dirty="0">
                <a:latin typeface="Montserrat" panose="00000500000000000000" pitchFamily="2" charset="0"/>
              </a:rPr>
              <a:t> </a:t>
            </a:r>
            <a:r>
              <a:rPr lang="en-US" sz="1800" b="1" dirty="0" err="1">
                <a:latin typeface="Montserrat" panose="00000500000000000000" pitchFamily="2" charset="0"/>
              </a:rPr>
              <a:t>số</a:t>
            </a:r>
            <a:endParaRPr lang="en-US" sz="1800" b="1" dirty="0">
              <a:latin typeface="Montserrat" panose="00000500000000000000" pitchFamily="2" charset="0"/>
            </a:endParaRPr>
          </a:p>
        </p:txBody>
      </p:sp>
      <p:sp>
        <p:nvSpPr>
          <p:cNvPr id="4" name="Teardrop 3">
            <a:extLst>
              <a:ext uri="{FF2B5EF4-FFF2-40B4-BE49-F238E27FC236}">
                <a16:creationId xmlns:a16="http://schemas.microsoft.com/office/drawing/2014/main" id="{57513942-840C-6A5A-7855-DAE2B1848EFC}"/>
              </a:ext>
            </a:extLst>
          </p:cNvPr>
          <p:cNvSpPr/>
          <p:nvPr/>
        </p:nvSpPr>
        <p:spPr>
          <a:xfrm rot="8278161">
            <a:off x="2798368" y="3483580"/>
            <a:ext cx="442794" cy="471362"/>
          </a:xfrm>
          <a:prstGeom prst="teardrop">
            <a:avLst>
              <a:gd name="adj" fmla="val 132780"/>
            </a:avLst>
          </a:prstGeom>
          <a:ln>
            <a:solidFill>
              <a:srgbClr val="85B8BA"/>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6A829A2D-BFD9-3B48-D104-041A1E4C7905}"/>
              </a:ext>
            </a:extLst>
          </p:cNvPr>
          <p:cNvSpPr/>
          <p:nvPr/>
        </p:nvSpPr>
        <p:spPr>
          <a:xfrm>
            <a:off x="3328860" y="3492779"/>
            <a:ext cx="2275334" cy="686520"/>
          </a:xfrm>
          <a:prstGeom prst="roundRect">
            <a:avLst/>
          </a:prstGeom>
          <a:solidFill>
            <a:schemeClr val="tx1"/>
          </a:solidFill>
          <a:ln>
            <a:solidFill>
              <a:srgbClr val="85B8BA"/>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000" b="1" dirty="0" err="1">
                <a:solidFill>
                  <a:schemeClr val="bg1"/>
                </a:solidFill>
                <a:latin typeface="Montserrat" panose="00000500000000000000" pitchFamily="2" charset="0"/>
              </a:rPr>
              <a:t>Mọi</a:t>
            </a:r>
            <a:r>
              <a:rPr lang="en-US" sz="2000" b="1" dirty="0">
                <a:solidFill>
                  <a:schemeClr val="bg1"/>
                </a:solidFill>
                <a:latin typeface="Montserrat" panose="00000500000000000000" pitchFamily="2" charset="0"/>
              </a:rPr>
              <a:t> </a:t>
            </a:r>
            <a:r>
              <a:rPr lang="en-US" sz="2000" b="1" dirty="0" err="1">
                <a:solidFill>
                  <a:schemeClr val="bg1"/>
                </a:solidFill>
                <a:latin typeface="Montserrat" panose="00000500000000000000" pitchFamily="2" charset="0"/>
              </a:rPr>
              <a:t>ngõ</a:t>
            </a:r>
            <a:r>
              <a:rPr lang="en-US" sz="2000" b="1" dirty="0">
                <a:solidFill>
                  <a:schemeClr val="bg1"/>
                </a:solidFill>
                <a:latin typeface="Montserrat" panose="00000500000000000000" pitchFamily="2" charset="0"/>
              </a:rPr>
              <a:t> </a:t>
            </a:r>
            <a:r>
              <a:rPr lang="en-US" sz="2000" b="1" dirty="0" err="1">
                <a:solidFill>
                  <a:schemeClr val="bg1"/>
                </a:solidFill>
                <a:latin typeface="Montserrat" panose="00000500000000000000" pitchFamily="2" charset="0"/>
              </a:rPr>
              <a:t>ngách</a:t>
            </a:r>
            <a:r>
              <a:rPr lang="en-US" sz="2000" b="1" dirty="0">
                <a:solidFill>
                  <a:schemeClr val="bg1"/>
                </a:solidFill>
                <a:latin typeface="Montserrat" panose="00000500000000000000" pitchFamily="2" charset="0"/>
              </a:rPr>
              <a:t>  </a:t>
            </a:r>
            <a:r>
              <a:rPr lang="en-US" sz="2000" dirty="0" err="1">
                <a:solidFill>
                  <a:schemeClr val="bg1"/>
                </a:solidFill>
                <a:latin typeface="Montserrat" panose="00000500000000000000" pitchFamily="2" charset="0"/>
              </a:rPr>
              <a:t>của</a:t>
            </a:r>
            <a:r>
              <a:rPr lang="en-US" sz="2000" dirty="0">
                <a:solidFill>
                  <a:schemeClr val="bg1"/>
                </a:solidFill>
                <a:latin typeface="Montserrat" panose="00000500000000000000" pitchFamily="2" charset="0"/>
              </a:rPr>
              <a:t> </a:t>
            </a:r>
            <a:r>
              <a:rPr lang="en-US" sz="2000" dirty="0" err="1">
                <a:solidFill>
                  <a:schemeClr val="bg1"/>
                </a:solidFill>
                <a:latin typeface="Montserrat" panose="00000500000000000000" pitchFamily="2" charset="0"/>
              </a:rPr>
              <a:t>cuộc</a:t>
            </a:r>
            <a:r>
              <a:rPr lang="en-US" sz="2000" dirty="0">
                <a:solidFill>
                  <a:schemeClr val="bg1"/>
                </a:solidFill>
                <a:latin typeface="Montserrat" panose="00000500000000000000" pitchFamily="2" charset="0"/>
              </a:rPr>
              <a:t> </a:t>
            </a:r>
            <a:r>
              <a:rPr lang="en-US" sz="2000" dirty="0" err="1">
                <a:solidFill>
                  <a:schemeClr val="bg1"/>
                </a:solidFill>
                <a:latin typeface="Montserrat" panose="00000500000000000000" pitchFamily="2" charset="0"/>
              </a:rPr>
              <a:t>sống</a:t>
            </a:r>
            <a:endParaRPr lang="en-US" sz="2000" dirty="0">
              <a:solidFill>
                <a:schemeClr val="bg1"/>
              </a:solidFill>
              <a:latin typeface="Montserrat" panose="00000500000000000000" pitchFamily="2" charset="0"/>
            </a:endParaRPr>
          </a:p>
        </p:txBody>
      </p:sp>
      <p:pic>
        <p:nvPicPr>
          <p:cNvPr id="9" name="Picture 8" descr="Icon&#10;&#10;Description automatically generated">
            <a:extLst>
              <a:ext uri="{FF2B5EF4-FFF2-40B4-BE49-F238E27FC236}">
                <a16:creationId xmlns:a16="http://schemas.microsoft.com/office/drawing/2014/main" id="{B4A7EFF2-005C-1120-C6AC-316FD716DB04}"/>
              </a:ext>
            </a:extLst>
          </p:cNvPr>
          <p:cNvPicPr>
            <a:picLocks noChangeAspect="1"/>
          </p:cNvPicPr>
          <p:nvPr/>
        </p:nvPicPr>
        <p:blipFill>
          <a:blip r:embed="rId2"/>
          <a:stretch>
            <a:fillRect/>
          </a:stretch>
        </p:blipFill>
        <p:spPr>
          <a:xfrm>
            <a:off x="4546751" y="2652516"/>
            <a:ext cx="707658" cy="707658"/>
          </a:xfrm>
          <a:prstGeom prst="rect">
            <a:avLst/>
          </a:prstGeom>
        </p:spPr>
      </p:pic>
      <p:pic>
        <p:nvPicPr>
          <p:cNvPr id="11" name="Picture 10" descr="Icon&#10;&#10;Description automatically generated">
            <a:extLst>
              <a:ext uri="{FF2B5EF4-FFF2-40B4-BE49-F238E27FC236}">
                <a16:creationId xmlns:a16="http://schemas.microsoft.com/office/drawing/2014/main" id="{90AE34A0-CE15-E19D-9575-6CECD295F880}"/>
              </a:ext>
            </a:extLst>
          </p:cNvPr>
          <p:cNvPicPr>
            <a:picLocks noChangeAspect="1"/>
          </p:cNvPicPr>
          <p:nvPr/>
        </p:nvPicPr>
        <p:blipFill>
          <a:blip r:embed="rId3"/>
          <a:stretch>
            <a:fillRect/>
          </a:stretch>
        </p:blipFill>
        <p:spPr>
          <a:xfrm>
            <a:off x="1731194" y="1695003"/>
            <a:ext cx="664379" cy="664379"/>
          </a:xfrm>
          <a:prstGeom prst="rect">
            <a:avLst/>
          </a:prstGeom>
        </p:spPr>
      </p:pic>
      <p:pic>
        <p:nvPicPr>
          <p:cNvPr id="16" name="Picture 15" descr="Icon&#10;&#10;Description automatically generated">
            <a:extLst>
              <a:ext uri="{FF2B5EF4-FFF2-40B4-BE49-F238E27FC236}">
                <a16:creationId xmlns:a16="http://schemas.microsoft.com/office/drawing/2014/main" id="{AA6DDB90-4AE3-134B-F089-6BA186514F4A}"/>
              </a:ext>
            </a:extLst>
          </p:cNvPr>
          <p:cNvPicPr>
            <a:picLocks noChangeAspect="1"/>
          </p:cNvPicPr>
          <p:nvPr/>
        </p:nvPicPr>
        <p:blipFill>
          <a:blip r:embed="rId4"/>
          <a:stretch>
            <a:fillRect/>
          </a:stretch>
        </p:blipFill>
        <p:spPr>
          <a:xfrm>
            <a:off x="2624142" y="2579304"/>
            <a:ext cx="736318" cy="736318"/>
          </a:xfrm>
          <a:prstGeom prst="rect">
            <a:avLst/>
          </a:prstGeom>
        </p:spPr>
      </p:pic>
      <p:pic>
        <p:nvPicPr>
          <p:cNvPr id="40" name="Picture 39" descr="Icon&#10;&#10;Description automatically generated">
            <a:extLst>
              <a:ext uri="{FF2B5EF4-FFF2-40B4-BE49-F238E27FC236}">
                <a16:creationId xmlns:a16="http://schemas.microsoft.com/office/drawing/2014/main" id="{B572E692-2F35-6821-0D46-DFE7E759E239}"/>
              </a:ext>
            </a:extLst>
          </p:cNvPr>
          <p:cNvPicPr>
            <a:picLocks noChangeAspect="1"/>
          </p:cNvPicPr>
          <p:nvPr/>
        </p:nvPicPr>
        <p:blipFill>
          <a:blip r:embed="rId4"/>
          <a:stretch>
            <a:fillRect/>
          </a:stretch>
        </p:blipFill>
        <p:spPr>
          <a:xfrm>
            <a:off x="3456755" y="2579304"/>
            <a:ext cx="736318" cy="736318"/>
          </a:xfrm>
          <a:prstGeom prst="rect">
            <a:avLst/>
          </a:prstGeom>
        </p:spPr>
      </p:pic>
      <p:pic>
        <p:nvPicPr>
          <p:cNvPr id="34" name="Picture 33" descr="Icon&#10;&#10;Description automatically generated">
            <a:extLst>
              <a:ext uri="{FF2B5EF4-FFF2-40B4-BE49-F238E27FC236}">
                <a16:creationId xmlns:a16="http://schemas.microsoft.com/office/drawing/2014/main" id="{CD62F7AC-13F7-4132-703A-CCD02207F04C}"/>
              </a:ext>
            </a:extLst>
          </p:cNvPr>
          <p:cNvPicPr>
            <a:picLocks noChangeAspect="1"/>
          </p:cNvPicPr>
          <p:nvPr/>
        </p:nvPicPr>
        <p:blipFill>
          <a:blip r:embed="rId5"/>
          <a:stretch>
            <a:fillRect/>
          </a:stretch>
        </p:blipFill>
        <p:spPr>
          <a:xfrm>
            <a:off x="1981828" y="3685001"/>
            <a:ext cx="591239" cy="591239"/>
          </a:xfrm>
          <a:prstGeom prst="rect">
            <a:avLst/>
          </a:prstGeom>
        </p:spPr>
      </p:pic>
      <p:pic>
        <p:nvPicPr>
          <p:cNvPr id="36" name="Picture 35" descr="Icon&#10;&#10;Description automatically generated">
            <a:extLst>
              <a:ext uri="{FF2B5EF4-FFF2-40B4-BE49-F238E27FC236}">
                <a16:creationId xmlns:a16="http://schemas.microsoft.com/office/drawing/2014/main" id="{6EA598D5-ACB2-0950-482C-B81E24D78DFF}"/>
              </a:ext>
            </a:extLst>
          </p:cNvPr>
          <p:cNvPicPr>
            <a:picLocks noChangeAspect="1"/>
          </p:cNvPicPr>
          <p:nvPr/>
        </p:nvPicPr>
        <p:blipFill>
          <a:blip r:embed="rId6"/>
          <a:stretch>
            <a:fillRect/>
          </a:stretch>
        </p:blipFill>
        <p:spPr>
          <a:xfrm>
            <a:off x="1114071" y="1710535"/>
            <a:ext cx="693015" cy="693015"/>
          </a:xfrm>
          <a:prstGeom prst="rect">
            <a:avLst/>
          </a:prstGeom>
        </p:spPr>
      </p:pic>
      <p:sp>
        <p:nvSpPr>
          <p:cNvPr id="49" name="TextBox 48">
            <a:extLst>
              <a:ext uri="{FF2B5EF4-FFF2-40B4-BE49-F238E27FC236}">
                <a16:creationId xmlns:a16="http://schemas.microsoft.com/office/drawing/2014/main" id="{728F8B37-7CEF-9468-F325-6ED6B960BF24}"/>
              </a:ext>
            </a:extLst>
          </p:cNvPr>
          <p:cNvSpPr txBox="1"/>
          <p:nvPr/>
        </p:nvSpPr>
        <p:spPr>
          <a:xfrm>
            <a:off x="6590451" y="2527777"/>
            <a:ext cx="2176908" cy="646331"/>
          </a:xfrm>
          <a:prstGeom prst="rect">
            <a:avLst/>
          </a:prstGeom>
          <a:noFill/>
        </p:spPr>
        <p:txBody>
          <a:bodyPr wrap="square" rtlCol="0">
            <a:spAutoFit/>
          </a:bodyPr>
          <a:lstStyle/>
          <a:p>
            <a:r>
              <a:rPr lang="en-US" sz="1800" i="1" dirty="0" err="1">
                <a:latin typeface="Montserrat" panose="00000500000000000000" pitchFamily="2" charset="0"/>
              </a:rPr>
              <a:t>Xuất</a:t>
            </a:r>
            <a:r>
              <a:rPr lang="en-US" sz="1800" i="1" dirty="0">
                <a:latin typeface="Montserrat" panose="00000500000000000000" pitchFamily="2" charset="0"/>
              </a:rPr>
              <a:t> </a:t>
            </a:r>
            <a:r>
              <a:rPr lang="en-US" sz="1800" i="1" dirty="0" err="1">
                <a:latin typeface="Montserrat" panose="00000500000000000000" pitchFamily="2" charset="0"/>
              </a:rPr>
              <a:t>phát</a:t>
            </a:r>
            <a:r>
              <a:rPr lang="en-US" sz="1800" i="1" dirty="0">
                <a:latin typeface="Montserrat" panose="00000500000000000000" pitchFamily="2" charset="0"/>
              </a:rPr>
              <a:t> </a:t>
            </a:r>
            <a:r>
              <a:rPr lang="en-US" sz="1800" i="1" dirty="0" err="1">
                <a:latin typeface="Montserrat" panose="00000500000000000000" pitchFamily="2" charset="0"/>
              </a:rPr>
              <a:t>từ</a:t>
            </a:r>
            <a:r>
              <a:rPr lang="en-US" sz="1800" i="1" dirty="0">
                <a:latin typeface="Montserrat" panose="00000500000000000000" pitchFamily="2" charset="0"/>
              </a:rPr>
              <a:t> </a:t>
            </a:r>
            <a:r>
              <a:rPr lang="en-US" sz="1800" i="1" dirty="0" err="1">
                <a:latin typeface="Montserrat" panose="00000500000000000000" pitchFamily="2" charset="0"/>
              </a:rPr>
              <a:t>nhu</a:t>
            </a:r>
            <a:r>
              <a:rPr lang="en-US" sz="1800" i="1" dirty="0">
                <a:latin typeface="Montserrat" panose="00000500000000000000" pitchFamily="2" charset="0"/>
              </a:rPr>
              <a:t> </a:t>
            </a:r>
            <a:r>
              <a:rPr lang="en-US" sz="1800" i="1" dirty="0" err="1">
                <a:latin typeface="Montserrat" panose="00000500000000000000" pitchFamily="2" charset="0"/>
              </a:rPr>
              <a:t>cầu</a:t>
            </a:r>
            <a:r>
              <a:rPr lang="en-US" sz="1800" i="1" dirty="0">
                <a:latin typeface="Montserrat" panose="00000500000000000000" pitchFamily="2" charset="0"/>
              </a:rPr>
              <a:t> </a:t>
            </a:r>
            <a:r>
              <a:rPr lang="en-US" sz="1800" i="1" dirty="0" err="1">
                <a:latin typeface="Montserrat" panose="00000500000000000000" pitchFamily="2" charset="0"/>
              </a:rPr>
              <a:t>tự</a:t>
            </a:r>
            <a:r>
              <a:rPr lang="en-US" sz="1800" i="1" dirty="0">
                <a:latin typeface="Montserrat" panose="00000500000000000000" pitchFamily="2" charset="0"/>
              </a:rPr>
              <a:t> </a:t>
            </a:r>
            <a:r>
              <a:rPr lang="en-US" sz="1800" i="1" dirty="0" err="1">
                <a:latin typeface="Montserrat" panose="00000500000000000000" pitchFamily="2" charset="0"/>
              </a:rPr>
              <a:t>nhiên</a:t>
            </a:r>
            <a:endParaRPr lang="en-US" sz="1800" i="1" dirty="0">
              <a:latin typeface="Montserrat" panose="00000500000000000000" pitchFamily="2" charset="0"/>
            </a:endParaRPr>
          </a:p>
        </p:txBody>
      </p:sp>
      <p:sp>
        <p:nvSpPr>
          <p:cNvPr id="50" name="TextBox 49">
            <a:extLst>
              <a:ext uri="{FF2B5EF4-FFF2-40B4-BE49-F238E27FC236}">
                <a16:creationId xmlns:a16="http://schemas.microsoft.com/office/drawing/2014/main" id="{AECC4CB6-EB02-FF91-72E7-337DB413C518}"/>
              </a:ext>
            </a:extLst>
          </p:cNvPr>
          <p:cNvSpPr txBox="1"/>
          <p:nvPr/>
        </p:nvSpPr>
        <p:spPr>
          <a:xfrm>
            <a:off x="7196642" y="3315622"/>
            <a:ext cx="2176908" cy="646331"/>
          </a:xfrm>
          <a:prstGeom prst="rect">
            <a:avLst/>
          </a:prstGeom>
          <a:noFill/>
        </p:spPr>
        <p:txBody>
          <a:bodyPr wrap="square" rtlCol="0">
            <a:spAutoFit/>
          </a:bodyPr>
          <a:lstStyle/>
          <a:p>
            <a:r>
              <a:rPr lang="en-US" sz="1800" i="1" dirty="0" err="1">
                <a:latin typeface="Montserrat" panose="00000500000000000000" pitchFamily="2" charset="0"/>
              </a:rPr>
              <a:t>Tạo</a:t>
            </a:r>
            <a:r>
              <a:rPr lang="en-US" sz="1800" i="1" dirty="0">
                <a:latin typeface="Montserrat" panose="00000500000000000000" pitchFamily="2" charset="0"/>
              </a:rPr>
              <a:t> </a:t>
            </a:r>
            <a:r>
              <a:rPr lang="en-US" sz="1800" i="1" dirty="0" err="1">
                <a:latin typeface="Montserrat" panose="00000500000000000000" pitchFamily="2" charset="0"/>
              </a:rPr>
              <a:t>ra</a:t>
            </a:r>
            <a:r>
              <a:rPr lang="en-US" sz="1800" i="1" dirty="0">
                <a:latin typeface="Montserrat" panose="00000500000000000000" pitchFamily="2" charset="0"/>
              </a:rPr>
              <a:t> </a:t>
            </a:r>
            <a:r>
              <a:rPr lang="en-US" sz="1800" i="1" dirty="0" err="1">
                <a:latin typeface="Montserrat" panose="00000500000000000000" pitchFamily="2" charset="0"/>
              </a:rPr>
              <a:t>giá</a:t>
            </a:r>
            <a:r>
              <a:rPr lang="en-US" sz="1800" i="1" dirty="0">
                <a:latin typeface="Montserrat" panose="00000500000000000000" pitchFamily="2" charset="0"/>
              </a:rPr>
              <a:t> </a:t>
            </a:r>
            <a:r>
              <a:rPr lang="en-US" sz="1800" i="1" dirty="0" err="1">
                <a:latin typeface="Montserrat" panose="00000500000000000000" pitchFamily="2" charset="0"/>
              </a:rPr>
              <a:t>trị</a:t>
            </a:r>
            <a:r>
              <a:rPr lang="en-US" sz="1800" i="1" dirty="0">
                <a:latin typeface="Montserrat" panose="00000500000000000000" pitchFamily="2" charset="0"/>
              </a:rPr>
              <a:t> </a:t>
            </a:r>
            <a:r>
              <a:rPr lang="en-US" sz="1800" i="1" dirty="0" err="1">
                <a:latin typeface="Montserrat" panose="00000500000000000000" pitchFamily="2" charset="0"/>
              </a:rPr>
              <a:t>thực</a:t>
            </a:r>
            <a:r>
              <a:rPr lang="en-US" sz="1800" i="1" dirty="0">
                <a:latin typeface="Montserrat" panose="00000500000000000000" pitchFamily="2" charset="0"/>
              </a:rPr>
              <a:t> </a:t>
            </a:r>
            <a:r>
              <a:rPr lang="en-US" sz="1800" i="1" dirty="0" err="1">
                <a:latin typeface="Montserrat" panose="00000500000000000000" pitchFamily="2" charset="0"/>
              </a:rPr>
              <a:t>tiễn</a:t>
            </a:r>
            <a:endParaRPr lang="en-US" sz="1800" i="1" dirty="0">
              <a:latin typeface="Montserrat" panose="00000500000000000000" pitchFamily="2" charset="0"/>
            </a:endParaRPr>
          </a:p>
        </p:txBody>
      </p:sp>
      <p:sp>
        <p:nvSpPr>
          <p:cNvPr id="51" name="Google Shape;9399;p130">
            <a:extLst>
              <a:ext uri="{FF2B5EF4-FFF2-40B4-BE49-F238E27FC236}">
                <a16:creationId xmlns:a16="http://schemas.microsoft.com/office/drawing/2014/main" id="{D5BBA6F1-002C-E188-41F9-C4AFAD4CD90D}"/>
              </a:ext>
            </a:extLst>
          </p:cNvPr>
          <p:cNvSpPr/>
          <p:nvPr/>
        </p:nvSpPr>
        <p:spPr>
          <a:xfrm rot="5400000">
            <a:off x="5700636" y="1945529"/>
            <a:ext cx="183637" cy="234822"/>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2" name="Google Shape;9399;p130">
            <a:extLst>
              <a:ext uri="{FF2B5EF4-FFF2-40B4-BE49-F238E27FC236}">
                <a16:creationId xmlns:a16="http://schemas.microsoft.com/office/drawing/2014/main" id="{BA2C2986-9623-1AE6-819A-7422E7803FE1}"/>
              </a:ext>
            </a:extLst>
          </p:cNvPr>
          <p:cNvSpPr/>
          <p:nvPr/>
        </p:nvSpPr>
        <p:spPr>
          <a:xfrm rot="5400000">
            <a:off x="6335190" y="2738234"/>
            <a:ext cx="183637" cy="234822"/>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3" name="Google Shape;9399;p130">
            <a:extLst>
              <a:ext uri="{FF2B5EF4-FFF2-40B4-BE49-F238E27FC236}">
                <a16:creationId xmlns:a16="http://schemas.microsoft.com/office/drawing/2014/main" id="{49BDE441-AFF5-8BA4-9D6A-48E87B0CF9A3}"/>
              </a:ext>
            </a:extLst>
          </p:cNvPr>
          <p:cNvSpPr/>
          <p:nvPr/>
        </p:nvSpPr>
        <p:spPr>
          <a:xfrm rot="5400000">
            <a:off x="6945319" y="3521376"/>
            <a:ext cx="183637" cy="234822"/>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 name="Google Shape;1350;p88">
            <a:extLst>
              <a:ext uri="{FF2B5EF4-FFF2-40B4-BE49-F238E27FC236}">
                <a16:creationId xmlns:a16="http://schemas.microsoft.com/office/drawing/2014/main" id="{1FCB80DA-6339-EAC4-3713-478F48BDF16D}"/>
              </a:ext>
            </a:extLst>
          </p:cNvPr>
          <p:cNvSpPr txBox="1">
            <a:spLocks noGrp="1"/>
          </p:cNvSpPr>
          <p:nvPr>
            <p:ph type="title"/>
          </p:nvPr>
        </p:nvSpPr>
        <p:spPr>
          <a:xfrm>
            <a:off x="713250" y="206463"/>
            <a:ext cx="7717500" cy="36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600">
                <a:latin typeface="Montserrat" panose="00000500000000000000" pitchFamily="2" charset="0"/>
                <a:cs typeface="Calibri" panose="020F0502020204030204" pitchFamily="34" charset="0"/>
              </a:rPr>
              <a:t>GIỚI THIỆU CHUNG</a:t>
            </a:r>
            <a:endParaRPr sz="2600" dirty="0">
              <a:latin typeface="Montserrat" panose="00000500000000000000" pitchFamily="2" charset="0"/>
              <a:cs typeface="Calibri" panose="020F0502020204030204" pitchFamily="34" charset="0"/>
            </a:endParaRPr>
          </a:p>
        </p:txBody>
      </p:sp>
      <p:sp>
        <p:nvSpPr>
          <p:cNvPr id="39" name="Slide Number Placeholder 3">
            <a:extLst>
              <a:ext uri="{FF2B5EF4-FFF2-40B4-BE49-F238E27FC236}">
                <a16:creationId xmlns:a16="http://schemas.microsoft.com/office/drawing/2014/main" id="{F77B5F1B-B89F-6FE1-2326-9832631129FE}"/>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8</a:t>
            </a:fld>
            <a:endParaRPr lang="x-none" sz="1000">
              <a:solidFill>
                <a:schemeClr val="tx1">
                  <a:lumMod val="50000"/>
                </a:schemeClr>
              </a:solidFill>
            </a:endParaRPr>
          </a:p>
        </p:txBody>
      </p:sp>
      <p:sp>
        <p:nvSpPr>
          <p:cNvPr id="41" name="Google Shape;941;g11e46ec54ed_1_3016">
            <a:extLst>
              <a:ext uri="{FF2B5EF4-FFF2-40B4-BE49-F238E27FC236}">
                <a16:creationId xmlns:a16="http://schemas.microsoft.com/office/drawing/2014/main" id="{07D2B74D-8D64-EB3A-C1A0-A6991F0E89FB}"/>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20160604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08075C60-6D08-A74B-768E-A895F8E43D26}"/>
              </a:ext>
            </a:extLst>
          </p:cNvPr>
          <p:cNvSpPr txBox="1"/>
          <p:nvPr/>
        </p:nvSpPr>
        <p:spPr>
          <a:xfrm>
            <a:off x="713250" y="743410"/>
            <a:ext cx="7322649" cy="923330"/>
          </a:xfrm>
          <a:prstGeom prst="rect">
            <a:avLst/>
          </a:prstGeom>
          <a:noFill/>
        </p:spPr>
        <p:txBody>
          <a:bodyPr wrap="square" rtlCol="0">
            <a:spAutoFit/>
          </a:bodyPr>
          <a:lstStyle/>
          <a:p>
            <a:pPr algn="just"/>
            <a:r>
              <a:rPr lang="en-US" sz="1800" dirty="0" err="1">
                <a:latin typeface="Montserrat" panose="00000500000000000000" pitchFamily="2" charset="0"/>
              </a:rPr>
              <a:t>Bộ</a:t>
            </a:r>
            <a:r>
              <a:rPr lang="en-US" sz="1800" dirty="0">
                <a:latin typeface="Montserrat" panose="00000500000000000000" pitchFamily="2" charset="0"/>
              </a:rPr>
              <a:t> </a:t>
            </a:r>
            <a:r>
              <a:rPr lang="en-US" sz="1800" dirty="0" err="1">
                <a:latin typeface="Montserrat" panose="00000500000000000000" pitchFamily="2" charset="0"/>
              </a:rPr>
              <a:t>Thông</a:t>
            </a:r>
            <a:r>
              <a:rPr lang="en-US" sz="1800" dirty="0">
                <a:latin typeface="Montserrat" panose="00000500000000000000" pitchFamily="2" charset="0"/>
              </a:rPr>
              <a:t> tin </a:t>
            </a:r>
            <a:r>
              <a:rPr lang="en-US" sz="1800" dirty="0" err="1">
                <a:latin typeface="Montserrat" panose="00000500000000000000" pitchFamily="2" charset="0"/>
              </a:rPr>
              <a:t>và</a:t>
            </a:r>
            <a:r>
              <a:rPr lang="en-US" sz="1800" dirty="0">
                <a:latin typeface="Montserrat" panose="00000500000000000000" pitchFamily="2" charset="0"/>
              </a:rPr>
              <a:t> </a:t>
            </a:r>
            <a:r>
              <a:rPr lang="en-US" sz="1800" dirty="0" err="1">
                <a:latin typeface="Montserrat" panose="00000500000000000000" pitchFamily="2" charset="0"/>
              </a:rPr>
              <a:t>Truyền</a:t>
            </a:r>
            <a:r>
              <a:rPr lang="en-US" sz="1800" dirty="0">
                <a:latin typeface="Montserrat" panose="00000500000000000000" pitchFamily="2" charset="0"/>
              </a:rPr>
              <a:t> </a:t>
            </a:r>
            <a:r>
              <a:rPr lang="en-US" sz="1800" dirty="0" err="1">
                <a:latin typeface="Montserrat" panose="00000500000000000000" pitchFamily="2" charset="0"/>
              </a:rPr>
              <a:t>thông</a:t>
            </a:r>
            <a:r>
              <a:rPr lang="en-US" sz="1800" dirty="0">
                <a:latin typeface="Montserrat" panose="00000500000000000000" pitchFamily="2" charset="0"/>
              </a:rPr>
              <a:t> </a:t>
            </a:r>
            <a:r>
              <a:rPr lang="en-US" sz="1800" dirty="0" err="1">
                <a:latin typeface="Montserrat" panose="00000500000000000000" pitchFamily="2" charset="0"/>
              </a:rPr>
              <a:t>đã</a:t>
            </a:r>
            <a:r>
              <a:rPr lang="en-US" sz="1800" dirty="0">
                <a:latin typeface="Montserrat" panose="00000500000000000000" pitchFamily="2" charset="0"/>
              </a:rPr>
              <a:t> </a:t>
            </a:r>
            <a:r>
              <a:rPr lang="en-US" sz="1800" dirty="0" err="1">
                <a:latin typeface="Montserrat" panose="00000500000000000000" pitchFamily="2" charset="0"/>
              </a:rPr>
              <a:t>soạn</a:t>
            </a:r>
            <a:r>
              <a:rPr lang="en-US" sz="1800" dirty="0">
                <a:latin typeface="Montserrat" panose="00000500000000000000" pitchFamily="2" charset="0"/>
              </a:rPr>
              <a:t> </a:t>
            </a:r>
            <a:r>
              <a:rPr lang="en-US" sz="1800" dirty="0" err="1">
                <a:latin typeface="Montserrat" panose="00000500000000000000" pitchFamily="2" charset="0"/>
              </a:rPr>
              <a:t>thảo</a:t>
            </a:r>
            <a:r>
              <a:rPr lang="en-US" sz="1800" dirty="0">
                <a:latin typeface="Montserrat" panose="00000500000000000000" pitchFamily="2" charset="0"/>
              </a:rPr>
              <a:t> </a:t>
            </a:r>
            <a:r>
              <a:rPr lang="en-US" sz="1800" dirty="0" err="1">
                <a:latin typeface="Montserrat" panose="00000500000000000000" pitchFamily="2" charset="0"/>
              </a:rPr>
              <a:t>tài</a:t>
            </a:r>
            <a:r>
              <a:rPr lang="en-US" sz="1800" dirty="0">
                <a:latin typeface="Montserrat" panose="00000500000000000000" pitchFamily="2" charset="0"/>
              </a:rPr>
              <a:t> </a:t>
            </a:r>
            <a:r>
              <a:rPr lang="en-US" sz="1800" dirty="0" err="1">
                <a:latin typeface="Montserrat" panose="00000500000000000000" pitchFamily="2" charset="0"/>
              </a:rPr>
              <a:t>liệu</a:t>
            </a:r>
            <a:r>
              <a:rPr lang="en-US" sz="1800" dirty="0">
                <a:latin typeface="Montserrat" panose="00000500000000000000" pitchFamily="2" charset="0"/>
              </a:rPr>
              <a:t> </a:t>
            </a:r>
            <a:r>
              <a:rPr lang="en-US" sz="1800" dirty="0" err="1">
                <a:latin typeface="Montserrat" panose="00000500000000000000" pitchFamily="2" charset="0"/>
              </a:rPr>
              <a:t>hướng</a:t>
            </a:r>
            <a:r>
              <a:rPr lang="en-US" sz="1800" dirty="0">
                <a:latin typeface="Montserrat" panose="00000500000000000000" pitchFamily="2" charset="0"/>
              </a:rPr>
              <a:t> </a:t>
            </a:r>
            <a:r>
              <a:rPr lang="en-US" sz="1800" dirty="0" err="1">
                <a:latin typeface="Montserrat" panose="00000500000000000000" pitchFamily="2" charset="0"/>
              </a:rPr>
              <a:t>dẫn</a:t>
            </a:r>
            <a:r>
              <a:rPr lang="en-US" sz="1800" dirty="0">
                <a:latin typeface="Montserrat" panose="00000500000000000000" pitchFamily="2" charset="0"/>
              </a:rPr>
              <a:t> </a:t>
            </a:r>
            <a:r>
              <a:rPr lang="en-US" sz="1800" err="1">
                <a:latin typeface="Montserrat" panose="00000500000000000000" pitchFamily="2" charset="0"/>
              </a:rPr>
              <a:t>cho</a:t>
            </a:r>
            <a:r>
              <a:rPr lang="en-US" sz="1800">
                <a:latin typeface="Montserrat" panose="00000500000000000000" pitchFamily="2" charset="0"/>
              </a:rPr>
              <a:t> </a:t>
            </a:r>
            <a:r>
              <a:rPr lang="en-US" sz="1800" b="1" dirty="0">
                <a:latin typeface="Montserrat" panose="00000500000000000000" pitchFamily="2" charset="0"/>
              </a:rPr>
              <a:t>T</a:t>
            </a:r>
            <a:r>
              <a:rPr lang="en-US" sz="1800" b="1">
                <a:latin typeface="Montserrat" panose="00000500000000000000" pitchFamily="2" charset="0"/>
              </a:rPr>
              <a:t>ổ </a:t>
            </a:r>
            <a:r>
              <a:rPr lang="en-US" sz="1800" b="1" dirty="0" err="1">
                <a:latin typeface="Montserrat" panose="00000500000000000000" pitchFamily="2" charset="0"/>
              </a:rPr>
              <a:t>cộng</a:t>
            </a:r>
            <a:r>
              <a:rPr lang="en-US" sz="1800" b="1" dirty="0">
                <a:latin typeface="Montserrat" panose="00000500000000000000" pitchFamily="2" charset="0"/>
              </a:rPr>
              <a:t> </a:t>
            </a:r>
            <a:r>
              <a:rPr lang="en-US" sz="1800" b="1" dirty="0" err="1">
                <a:latin typeface="Montserrat" panose="00000500000000000000" pitchFamily="2" charset="0"/>
              </a:rPr>
              <a:t>nghệ</a:t>
            </a:r>
            <a:r>
              <a:rPr lang="en-US" sz="1800" b="1" dirty="0">
                <a:latin typeface="Montserrat" panose="00000500000000000000" pitchFamily="2" charset="0"/>
              </a:rPr>
              <a:t> </a:t>
            </a:r>
            <a:r>
              <a:rPr lang="en-US" sz="1800" b="1" dirty="0" err="1">
                <a:latin typeface="Montserrat" panose="00000500000000000000" pitchFamily="2" charset="0"/>
              </a:rPr>
              <a:t>số</a:t>
            </a:r>
            <a:r>
              <a:rPr lang="en-US" sz="1800" b="1" dirty="0">
                <a:latin typeface="Montserrat" panose="00000500000000000000" pitchFamily="2" charset="0"/>
              </a:rPr>
              <a:t> </a:t>
            </a:r>
            <a:r>
              <a:rPr lang="en-US" sz="1800" b="1" dirty="0" err="1">
                <a:latin typeface="Montserrat" panose="00000500000000000000" pitchFamily="2" charset="0"/>
              </a:rPr>
              <a:t>cộng</a:t>
            </a:r>
            <a:r>
              <a:rPr lang="en-US" sz="1800" b="1" dirty="0">
                <a:latin typeface="Montserrat" panose="00000500000000000000" pitchFamily="2" charset="0"/>
              </a:rPr>
              <a:t> </a:t>
            </a:r>
            <a:r>
              <a:rPr lang="en-US" sz="1800" b="1" dirty="0" err="1">
                <a:latin typeface="Montserrat" panose="00000500000000000000" pitchFamily="2" charset="0"/>
              </a:rPr>
              <a:t>đồng</a:t>
            </a:r>
            <a:r>
              <a:rPr lang="en-US" sz="1800" b="1" dirty="0">
                <a:latin typeface="Montserrat" panose="00000500000000000000" pitchFamily="2" charset="0"/>
              </a:rPr>
              <a:t> </a:t>
            </a:r>
            <a:r>
              <a:rPr lang="en-US" sz="1800" dirty="0" err="1">
                <a:latin typeface="Montserrat" panose="00000500000000000000" pitchFamily="2" charset="0"/>
              </a:rPr>
              <a:t>và</a:t>
            </a:r>
            <a:r>
              <a:rPr lang="en-US" sz="1800" dirty="0">
                <a:latin typeface="Montserrat" panose="00000500000000000000" pitchFamily="2" charset="0"/>
              </a:rPr>
              <a:t> </a:t>
            </a:r>
            <a:r>
              <a:rPr lang="en-US" sz="1800" dirty="0" err="1">
                <a:latin typeface="Montserrat" panose="00000500000000000000" pitchFamily="2" charset="0"/>
              </a:rPr>
              <a:t>tài</a:t>
            </a:r>
            <a:r>
              <a:rPr lang="en-US" sz="1800" dirty="0">
                <a:latin typeface="Montserrat" panose="00000500000000000000" pitchFamily="2" charset="0"/>
              </a:rPr>
              <a:t> </a:t>
            </a:r>
            <a:r>
              <a:rPr lang="en-US" sz="1800" dirty="0" err="1">
                <a:latin typeface="Montserrat" panose="00000500000000000000" pitchFamily="2" charset="0"/>
              </a:rPr>
              <a:t>liệu</a:t>
            </a:r>
            <a:r>
              <a:rPr lang="en-US" sz="1800" dirty="0">
                <a:latin typeface="Montserrat" panose="00000500000000000000" pitchFamily="2" charset="0"/>
              </a:rPr>
              <a:t> </a:t>
            </a:r>
            <a:r>
              <a:rPr lang="en-US" sz="1800" dirty="0" err="1">
                <a:latin typeface="Montserrat" panose="00000500000000000000" pitchFamily="2" charset="0"/>
              </a:rPr>
              <a:t>hướng</a:t>
            </a:r>
            <a:r>
              <a:rPr lang="en-US" sz="1800" dirty="0">
                <a:latin typeface="Montserrat" panose="00000500000000000000" pitchFamily="2" charset="0"/>
              </a:rPr>
              <a:t> </a:t>
            </a:r>
            <a:r>
              <a:rPr lang="en-US" sz="1800" dirty="0" err="1">
                <a:latin typeface="Montserrat" panose="00000500000000000000" pitchFamily="2" charset="0"/>
              </a:rPr>
              <a:t>dẫn</a:t>
            </a:r>
            <a:r>
              <a:rPr lang="en-US" sz="1800" dirty="0">
                <a:latin typeface="Montserrat" panose="00000500000000000000" pitchFamily="2" charset="0"/>
              </a:rPr>
              <a:t>         </a:t>
            </a:r>
            <a:r>
              <a:rPr lang="en-US" sz="1800" dirty="0" err="1">
                <a:latin typeface="Montserrat" panose="00000500000000000000" pitchFamily="2" charset="0"/>
              </a:rPr>
              <a:t>cho</a:t>
            </a:r>
            <a:r>
              <a:rPr lang="en-US" sz="1800" dirty="0">
                <a:latin typeface="Montserrat" panose="00000500000000000000" pitchFamily="2" charset="0"/>
              </a:rPr>
              <a:t> </a:t>
            </a:r>
            <a:r>
              <a:rPr lang="en-US" sz="1800" b="1" dirty="0" err="1">
                <a:latin typeface="Montserrat" panose="00000500000000000000" pitchFamily="2" charset="0"/>
              </a:rPr>
              <a:t>người</a:t>
            </a:r>
            <a:r>
              <a:rPr lang="en-US" sz="1800" b="1" dirty="0">
                <a:latin typeface="Montserrat" panose="00000500000000000000" pitchFamily="2" charset="0"/>
              </a:rPr>
              <a:t> </a:t>
            </a:r>
            <a:r>
              <a:rPr lang="en-US" sz="1800" b="1" dirty="0" err="1">
                <a:latin typeface="Montserrat" panose="00000500000000000000" pitchFamily="2" charset="0"/>
              </a:rPr>
              <a:t>dân</a:t>
            </a:r>
            <a:r>
              <a:rPr lang="en-US" sz="1800" dirty="0">
                <a:latin typeface="Montserrat" panose="00000500000000000000" pitchFamily="2" charset="0"/>
              </a:rPr>
              <a:t>.</a:t>
            </a:r>
          </a:p>
        </p:txBody>
      </p:sp>
      <p:sp>
        <p:nvSpPr>
          <p:cNvPr id="21" name="TextBox 20">
            <a:extLst>
              <a:ext uri="{FF2B5EF4-FFF2-40B4-BE49-F238E27FC236}">
                <a16:creationId xmlns:a16="http://schemas.microsoft.com/office/drawing/2014/main" id="{E6447C6E-4BFE-E2B7-A1F7-32FF82A279B4}"/>
              </a:ext>
            </a:extLst>
          </p:cNvPr>
          <p:cNvSpPr txBox="1"/>
          <p:nvPr/>
        </p:nvSpPr>
        <p:spPr>
          <a:xfrm>
            <a:off x="713250" y="1641235"/>
            <a:ext cx="1744103" cy="369332"/>
          </a:xfrm>
          <a:prstGeom prst="rect">
            <a:avLst/>
          </a:prstGeom>
          <a:noFill/>
        </p:spPr>
        <p:txBody>
          <a:bodyPr wrap="square" rtlCol="0">
            <a:spAutoFit/>
          </a:bodyPr>
          <a:lstStyle/>
          <a:p>
            <a:r>
              <a:rPr lang="en-US" sz="1800" dirty="0" err="1">
                <a:latin typeface="Montserrat" panose="00000500000000000000" pitchFamily="2" charset="0"/>
              </a:rPr>
              <a:t>Tài</a:t>
            </a:r>
            <a:r>
              <a:rPr lang="en-US" sz="1800" dirty="0">
                <a:latin typeface="Montserrat" panose="00000500000000000000" pitchFamily="2" charset="0"/>
              </a:rPr>
              <a:t> </a:t>
            </a:r>
            <a:r>
              <a:rPr lang="en-US" sz="1800" dirty="0" err="1">
                <a:latin typeface="Montserrat" panose="00000500000000000000" pitchFamily="2" charset="0"/>
              </a:rPr>
              <a:t>liệu</a:t>
            </a:r>
            <a:r>
              <a:rPr lang="en-US" sz="1800" dirty="0">
                <a:latin typeface="Montserrat" panose="00000500000000000000" pitchFamily="2" charset="0"/>
              </a:rPr>
              <a:t> </a:t>
            </a:r>
            <a:r>
              <a:rPr lang="en-US" sz="1800" dirty="0" err="1">
                <a:latin typeface="Montserrat" panose="00000500000000000000" pitchFamily="2" charset="0"/>
              </a:rPr>
              <a:t>gồm</a:t>
            </a:r>
            <a:r>
              <a:rPr lang="en-US" sz="1800" dirty="0">
                <a:latin typeface="Montserrat" panose="00000500000000000000" pitchFamily="2" charset="0"/>
              </a:rPr>
              <a:t>:</a:t>
            </a:r>
          </a:p>
        </p:txBody>
      </p:sp>
      <p:sp>
        <p:nvSpPr>
          <p:cNvPr id="23" name="TextBox 22">
            <a:extLst>
              <a:ext uri="{FF2B5EF4-FFF2-40B4-BE49-F238E27FC236}">
                <a16:creationId xmlns:a16="http://schemas.microsoft.com/office/drawing/2014/main" id="{3BFB4287-B950-34A1-1D9C-2DC328C714A6}"/>
              </a:ext>
            </a:extLst>
          </p:cNvPr>
          <p:cNvSpPr txBox="1"/>
          <p:nvPr/>
        </p:nvSpPr>
        <p:spPr>
          <a:xfrm>
            <a:off x="1063770" y="2122840"/>
            <a:ext cx="2880555" cy="923330"/>
          </a:xfrm>
          <a:prstGeom prst="rect">
            <a:avLst/>
          </a:prstGeom>
          <a:noFill/>
        </p:spPr>
        <p:txBody>
          <a:bodyPr wrap="square" rtlCol="0">
            <a:spAutoFit/>
          </a:bodyPr>
          <a:lstStyle/>
          <a:p>
            <a:r>
              <a:rPr lang="en-US" sz="1800" b="1" dirty="0" err="1">
                <a:latin typeface="Montserrat" panose="00000500000000000000" pitchFamily="2" charset="0"/>
              </a:rPr>
              <a:t>Các</a:t>
            </a:r>
            <a:r>
              <a:rPr lang="en-US" sz="1800" b="1" dirty="0">
                <a:latin typeface="Montserrat" panose="00000500000000000000" pitchFamily="2" charset="0"/>
              </a:rPr>
              <a:t> poster </a:t>
            </a:r>
            <a:r>
              <a:rPr lang="en-US" sz="1800" dirty="0" err="1">
                <a:latin typeface="Montserrat" panose="00000500000000000000" pitchFamily="2" charset="0"/>
              </a:rPr>
              <a:t>hướng</a:t>
            </a:r>
            <a:r>
              <a:rPr lang="en-US" sz="1800" dirty="0">
                <a:latin typeface="Montserrat" panose="00000500000000000000" pitchFamily="2" charset="0"/>
              </a:rPr>
              <a:t> </a:t>
            </a:r>
            <a:r>
              <a:rPr lang="en-US" sz="1800" dirty="0" err="1">
                <a:latin typeface="Montserrat" panose="00000500000000000000" pitchFamily="2" charset="0"/>
              </a:rPr>
              <a:t>dẫn</a:t>
            </a:r>
            <a:r>
              <a:rPr lang="en-US" sz="1800" dirty="0">
                <a:latin typeface="Montserrat" panose="00000500000000000000" pitchFamily="2" charset="0"/>
              </a:rPr>
              <a:t> </a:t>
            </a:r>
            <a:r>
              <a:rPr lang="en-US" sz="1800" dirty="0" err="1">
                <a:latin typeface="Montserrat" panose="00000500000000000000" pitchFamily="2" charset="0"/>
              </a:rPr>
              <a:t>cài</a:t>
            </a:r>
            <a:r>
              <a:rPr lang="en-US" sz="1800" dirty="0">
                <a:latin typeface="Montserrat" panose="00000500000000000000" pitchFamily="2" charset="0"/>
              </a:rPr>
              <a:t> </a:t>
            </a:r>
            <a:r>
              <a:rPr lang="en-US" sz="1800" dirty="0" err="1">
                <a:latin typeface="Montserrat" panose="00000500000000000000" pitchFamily="2" charset="0"/>
              </a:rPr>
              <a:t>đặt</a:t>
            </a:r>
            <a:r>
              <a:rPr lang="en-US" sz="1800" dirty="0">
                <a:latin typeface="Montserrat" panose="00000500000000000000" pitchFamily="2" charset="0"/>
              </a:rPr>
              <a:t>, </a:t>
            </a:r>
            <a:r>
              <a:rPr lang="en-US" sz="1800" dirty="0" err="1">
                <a:latin typeface="Montserrat" panose="00000500000000000000" pitchFamily="2" charset="0"/>
              </a:rPr>
              <a:t>sử</a:t>
            </a:r>
            <a:r>
              <a:rPr lang="en-US" sz="1800" dirty="0">
                <a:latin typeface="Montserrat" panose="00000500000000000000" pitchFamily="2" charset="0"/>
              </a:rPr>
              <a:t> </a:t>
            </a:r>
            <a:r>
              <a:rPr lang="en-US" sz="1800" dirty="0" err="1">
                <a:latin typeface="Montserrat" panose="00000500000000000000" pitchFamily="2" charset="0"/>
              </a:rPr>
              <a:t>dụng</a:t>
            </a:r>
            <a:r>
              <a:rPr lang="en-US" sz="1800" dirty="0">
                <a:latin typeface="Montserrat" panose="00000500000000000000" pitchFamily="2" charset="0"/>
              </a:rPr>
              <a:t> </a:t>
            </a:r>
            <a:r>
              <a:rPr lang="en-US" sz="1800" dirty="0" err="1">
                <a:latin typeface="Montserrat" panose="00000500000000000000" pitchFamily="2" charset="0"/>
              </a:rPr>
              <a:t>từng</a:t>
            </a:r>
            <a:r>
              <a:rPr lang="en-US" sz="1800" dirty="0">
                <a:latin typeface="Montserrat" panose="00000500000000000000" pitchFamily="2" charset="0"/>
              </a:rPr>
              <a:t> </a:t>
            </a:r>
            <a:r>
              <a:rPr lang="en-US" sz="1800" dirty="0" err="1">
                <a:latin typeface="Montserrat" panose="00000500000000000000" pitchFamily="2" charset="0"/>
              </a:rPr>
              <a:t>nền</a:t>
            </a:r>
            <a:r>
              <a:rPr lang="en-US" sz="1800" dirty="0">
                <a:latin typeface="Montserrat" panose="00000500000000000000" pitchFamily="2" charset="0"/>
              </a:rPr>
              <a:t> </a:t>
            </a:r>
            <a:r>
              <a:rPr lang="en-US" sz="1800" dirty="0" err="1">
                <a:latin typeface="Montserrat" panose="00000500000000000000" pitchFamily="2" charset="0"/>
              </a:rPr>
              <a:t>tảng</a:t>
            </a:r>
            <a:r>
              <a:rPr lang="en-US" sz="1800" dirty="0">
                <a:latin typeface="Montserrat" panose="00000500000000000000" pitchFamily="2" charset="0"/>
              </a:rPr>
              <a:t> </a:t>
            </a:r>
            <a:r>
              <a:rPr lang="en-US" sz="1800" dirty="0" err="1">
                <a:latin typeface="Montserrat" panose="00000500000000000000" pitchFamily="2" charset="0"/>
              </a:rPr>
              <a:t>số</a:t>
            </a:r>
            <a:endParaRPr lang="en-US" sz="1800" dirty="0">
              <a:latin typeface="Montserrat" panose="00000500000000000000" pitchFamily="2" charset="0"/>
            </a:endParaRPr>
          </a:p>
        </p:txBody>
      </p:sp>
      <p:sp>
        <p:nvSpPr>
          <p:cNvPr id="4" name="Isosceles Triangle 3">
            <a:extLst>
              <a:ext uri="{FF2B5EF4-FFF2-40B4-BE49-F238E27FC236}">
                <a16:creationId xmlns:a16="http://schemas.microsoft.com/office/drawing/2014/main" id="{87736E7E-C2B1-F524-B79A-1C5D070D6441}"/>
              </a:ext>
            </a:extLst>
          </p:cNvPr>
          <p:cNvSpPr/>
          <p:nvPr/>
        </p:nvSpPr>
        <p:spPr>
          <a:xfrm rot="5400000">
            <a:off x="827535" y="2225359"/>
            <a:ext cx="175666" cy="16038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a:extLst>
              <a:ext uri="{FF2B5EF4-FFF2-40B4-BE49-F238E27FC236}">
                <a16:creationId xmlns:a16="http://schemas.microsoft.com/office/drawing/2014/main" id="{9F4812D9-B50A-4B71-1541-34205AAC8645}"/>
              </a:ext>
            </a:extLst>
          </p:cNvPr>
          <p:cNvSpPr/>
          <p:nvPr/>
        </p:nvSpPr>
        <p:spPr>
          <a:xfrm rot="5400000">
            <a:off x="827535" y="3259225"/>
            <a:ext cx="175666" cy="16038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0495CFBC-B1EB-FEE4-7BAF-EDA1ED084480}"/>
              </a:ext>
            </a:extLst>
          </p:cNvPr>
          <p:cNvSpPr txBox="1"/>
          <p:nvPr/>
        </p:nvSpPr>
        <p:spPr>
          <a:xfrm>
            <a:off x="1063770" y="3132934"/>
            <a:ext cx="3405094" cy="1200329"/>
          </a:xfrm>
          <a:prstGeom prst="rect">
            <a:avLst/>
          </a:prstGeom>
          <a:noFill/>
        </p:spPr>
        <p:txBody>
          <a:bodyPr wrap="square" rtlCol="0">
            <a:spAutoFit/>
          </a:bodyPr>
          <a:lstStyle/>
          <a:p>
            <a:r>
              <a:rPr lang="en-US" sz="1800" b="1" dirty="0" err="1">
                <a:latin typeface="Montserrat" panose="00000500000000000000" pitchFamily="2" charset="0"/>
              </a:rPr>
              <a:t>Các</a:t>
            </a:r>
            <a:r>
              <a:rPr lang="en-US" sz="1800" b="1" dirty="0">
                <a:latin typeface="Montserrat" panose="00000500000000000000" pitchFamily="2" charset="0"/>
              </a:rPr>
              <a:t> </a:t>
            </a:r>
            <a:r>
              <a:rPr lang="en-US" sz="1800" b="1" dirty="0" err="1">
                <a:latin typeface="Montserrat" panose="00000500000000000000" pitchFamily="2" charset="0"/>
              </a:rPr>
              <a:t>đoạn</a:t>
            </a:r>
            <a:r>
              <a:rPr lang="en-US" sz="1800" b="1" dirty="0">
                <a:latin typeface="Montserrat" panose="00000500000000000000" pitchFamily="2" charset="0"/>
              </a:rPr>
              <a:t> video </a:t>
            </a:r>
            <a:r>
              <a:rPr lang="en-US" sz="1800" dirty="0" err="1">
                <a:latin typeface="Montserrat" panose="00000500000000000000" pitchFamily="2" charset="0"/>
              </a:rPr>
              <a:t>hướng</a:t>
            </a:r>
            <a:r>
              <a:rPr lang="en-US" sz="1800" dirty="0">
                <a:latin typeface="Montserrat" panose="00000500000000000000" pitchFamily="2" charset="0"/>
              </a:rPr>
              <a:t> </a:t>
            </a:r>
            <a:r>
              <a:rPr lang="en-US" sz="1800" dirty="0" err="1">
                <a:latin typeface="Montserrat" panose="00000500000000000000" pitchFamily="2" charset="0"/>
              </a:rPr>
              <a:t>dẫn</a:t>
            </a:r>
            <a:r>
              <a:rPr lang="en-US" sz="1800" dirty="0">
                <a:latin typeface="Montserrat" panose="00000500000000000000" pitchFamily="2" charset="0"/>
              </a:rPr>
              <a:t> </a:t>
            </a:r>
            <a:r>
              <a:rPr lang="en-US" sz="1800" dirty="0" err="1">
                <a:latin typeface="Montserrat" panose="00000500000000000000" pitchFamily="2" charset="0"/>
              </a:rPr>
              <a:t>để</a:t>
            </a:r>
            <a:r>
              <a:rPr lang="en-US" sz="1800" dirty="0">
                <a:latin typeface="Montserrat" panose="00000500000000000000" pitchFamily="2" charset="0"/>
              </a:rPr>
              <a:t> </a:t>
            </a:r>
            <a:r>
              <a:rPr lang="en-US" sz="1800" dirty="0" err="1">
                <a:latin typeface="Montserrat" panose="00000500000000000000" pitchFamily="2" charset="0"/>
              </a:rPr>
              <a:t>tuyên</a:t>
            </a:r>
            <a:r>
              <a:rPr lang="en-US" sz="1800" dirty="0">
                <a:latin typeface="Montserrat" panose="00000500000000000000" pitchFamily="2" charset="0"/>
              </a:rPr>
              <a:t> </a:t>
            </a:r>
            <a:r>
              <a:rPr lang="en-US" sz="1800" dirty="0" err="1">
                <a:latin typeface="Montserrat" panose="00000500000000000000" pitchFamily="2" charset="0"/>
              </a:rPr>
              <a:t>truyền</a:t>
            </a:r>
            <a:r>
              <a:rPr lang="en-US" sz="1800" dirty="0">
                <a:latin typeface="Montserrat" panose="00000500000000000000" pitchFamily="2" charset="0"/>
              </a:rPr>
              <a:t> </a:t>
            </a:r>
            <a:r>
              <a:rPr lang="en-US" sz="1800" dirty="0" err="1">
                <a:latin typeface="Montserrat" panose="00000500000000000000" pitchFamily="2" charset="0"/>
              </a:rPr>
              <a:t>hoặc</a:t>
            </a:r>
            <a:r>
              <a:rPr lang="en-US" sz="1800" dirty="0">
                <a:latin typeface="Montserrat" panose="00000500000000000000" pitchFamily="2" charset="0"/>
              </a:rPr>
              <a:t> </a:t>
            </a:r>
            <a:r>
              <a:rPr lang="en-US" sz="1800" dirty="0" err="1">
                <a:latin typeface="Montserrat" panose="00000500000000000000" pitchFamily="2" charset="0"/>
              </a:rPr>
              <a:t>hỗ</a:t>
            </a:r>
            <a:r>
              <a:rPr lang="en-US" sz="1800" dirty="0">
                <a:latin typeface="Montserrat" panose="00000500000000000000" pitchFamily="2" charset="0"/>
              </a:rPr>
              <a:t> </a:t>
            </a:r>
            <a:r>
              <a:rPr lang="en-US" sz="1800" err="1">
                <a:latin typeface="Montserrat" panose="00000500000000000000" pitchFamily="2" charset="0"/>
              </a:rPr>
              <a:t>trợ</a:t>
            </a:r>
            <a:r>
              <a:rPr lang="en-US" sz="1800">
                <a:latin typeface="Montserrat" panose="00000500000000000000" pitchFamily="2" charset="0"/>
              </a:rPr>
              <a:t> gián tiếp </a:t>
            </a:r>
            <a:r>
              <a:rPr lang="en-US" sz="1800" dirty="0" err="1">
                <a:latin typeface="Montserrat" panose="00000500000000000000" pitchFamily="2" charset="0"/>
              </a:rPr>
              <a:t>cài</a:t>
            </a:r>
            <a:r>
              <a:rPr lang="en-US" sz="1800" dirty="0">
                <a:latin typeface="Montserrat" panose="00000500000000000000" pitchFamily="2" charset="0"/>
              </a:rPr>
              <a:t> </a:t>
            </a:r>
            <a:r>
              <a:rPr lang="en-US" sz="1800" dirty="0" err="1">
                <a:latin typeface="Montserrat" panose="00000500000000000000" pitchFamily="2" charset="0"/>
              </a:rPr>
              <a:t>đặt</a:t>
            </a:r>
            <a:r>
              <a:rPr lang="en-US" sz="1800" dirty="0">
                <a:latin typeface="Montserrat" panose="00000500000000000000" pitchFamily="2" charset="0"/>
              </a:rPr>
              <a:t>, </a:t>
            </a:r>
            <a:r>
              <a:rPr lang="en-US" sz="1800" dirty="0" err="1">
                <a:latin typeface="Montserrat" panose="00000500000000000000" pitchFamily="2" charset="0"/>
              </a:rPr>
              <a:t>sử</a:t>
            </a:r>
            <a:r>
              <a:rPr lang="en-US" sz="1800" dirty="0">
                <a:latin typeface="Montserrat" panose="00000500000000000000" pitchFamily="2" charset="0"/>
              </a:rPr>
              <a:t> </a:t>
            </a:r>
            <a:r>
              <a:rPr lang="en-US" sz="1800" dirty="0" err="1">
                <a:latin typeface="Montserrat" panose="00000500000000000000" pitchFamily="2" charset="0"/>
              </a:rPr>
              <a:t>dụng</a:t>
            </a:r>
            <a:r>
              <a:rPr lang="en-US" sz="1800" dirty="0">
                <a:latin typeface="Montserrat" panose="00000500000000000000" pitchFamily="2" charset="0"/>
              </a:rPr>
              <a:t>       </a:t>
            </a:r>
            <a:r>
              <a:rPr lang="en-US" sz="1800" dirty="0" err="1">
                <a:latin typeface="Montserrat" panose="00000500000000000000" pitchFamily="2" charset="0"/>
              </a:rPr>
              <a:t>nền</a:t>
            </a:r>
            <a:r>
              <a:rPr lang="en-US" sz="1800" dirty="0">
                <a:latin typeface="Montserrat" panose="00000500000000000000" pitchFamily="2" charset="0"/>
              </a:rPr>
              <a:t> </a:t>
            </a:r>
            <a:r>
              <a:rPr lang="en-US" sz="1800" dirty="0" err="1">
                <a:latin typeface="Montserrat" panose="00000500000000000000" pitchFamily="2" charset="0"/>
              </a:rPr>
              <a:t>tảng</a:t>
            </a:r>
            <a:r>
              <a:rPr lang="en-US" sz="1800" dirty="0">
                <a:latin typeface="Montserrat" panose="00000500000000000000" pitchFamily="2" charset="0"/>
              </a:rPr>
              <a:t> </a:t>
            </a:r>
            <a:r>
              <a:rPr lang="en-US" sz="1800" dirty="0" err="1">
                <a:latin typeface="Montserrat" panose="00000500000000000000" pitchFamily="2" charset="0"/>
              </a:rPr>
              <a:t>số</a:t>
            </a:r>
            <a:endParaRPr lang="en-US" sz="1800" dirty="0">
              <a:latin typeface="Montserrat" panose="00000500000000000000" pitchFamily="2" charset="0"/>
            </a:endParaRPr>
          </a:p>
        </p:txBody>
      </p:sp>
      <p:sp>
        <p:nvSpPr>
          <p:cNvPr id="9" name="Google Shape;1350;p88">
            <a:extLst>
              <a:ext uri="{FF2B5EF4-FFF2-40B4-BE49-F238E27FC236}">
                <a16:creationId xmlns:a16="http://schemas.microsoft.com/office/drawing/2014/main" id="{93413DA9-8F44-3F76-65BF-FB1D9726A5F3}"/>
              </a:ext>
            </a:extLst>
          </p:cNvPr>
          <p:cNvSpPr txBox="1">
            <a:spLocks noGrp="1"/>
          </p:cNvSpPr>
          <p:nvPr>
            <p:ph type="title"/>
          </p:nvPr>
        </p:nvSpPr>
        <p:spPr>
          <a:xfrm>
            <a:off x="713250" y="206463"/>
            <a:ext cx="7717500" cy="36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Montserrat" panose="00000500000000000000" pitchFamily="2" charset="0"/>
                <a:cs typeface="Calibri" panose="020F0502020204030204" pitchFamily="34" charset="0"/>
              </a:rPr>
              <a:t>GIỚI THIỆU CHUNG</a:t>
            </a:r>
            <a:endParaRPr dirty="0">
              <a:latin typeface="Montserrat" panose="00000500000000000000" pitchFamily="2" charset="0"/>
              <a:cs typeface="Calibri" panose="020F0502020204030204" pitchFamily="34" charset="0"/>
            </a:endParaRPr>
          </a:p>
        </p:txBody>
      </p:sp>
      <p:grpSp>
        <p:nvGrpSpPr>
          <p:cNvPr id="12" name="Group 11">
            <a:extLst>
              <a:ext uri="{FF2B5EF4-FFF2-40B4-BE49-F238E27FC236}">
                <a16:creationId xmlns:a16="http://schemas.microsoft.com/office/drawing/2014/main" id="{4CE6C84A-5D95-6157-C407-5AE536462140}"/>
              </a:ext>
            </a:extLst>
          </p:cNvPr>
          <p:cNvGrpSpPr/>
          <p:nvPr/>
        </p:nvGrpSpPr>
        <p:grpSpPr>
          <a:xfrm>
            <a:off x="5596128" y="1508760"/>
            <a:ext cx="2953513" cy="3100963"/>
            <a:chOff x="5635077" y="968985"/>
            <a:chExt cx="2996849" cy="3396362"/>
          </a:xfrm>
        </p:grpSpPr>
        <p:pic>
          <p:nvPicPr>
            <p:cNvPr id="14" name="Picture 13">
              <a:extLst>
                <a:ext uri="{FF2B5EF4-FFF2-40B4-BE49-F238E27FC236}">
                  <a16:creationId xmlns:a16="http://schemas.microsoft.com/office/drawing/2014/main" id="{46A2779B-CDDD-A69B-58C2-83AD64E6CB2D}"/>
                </a:ext>
              </a:extLst>
            </p:cNvPr>
            <p:cNvPicPr>
              <a:picLocks noChangeAspect="1"/>
            </p:cNvPicPr>
            <p:nvPr/>
          </p:nvPicPr>
          <p:blipFill>
            <a:blip r:embed="rId2"/>
            <a:srcRect/>
            <a:stretch/>
          </p:blipFill>
          <p:spPr>
            <a:xfrm>
              <a:off x="5635077" y="2117422"/>
              <a:ext cx="1289732" cy="182326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5" name="Picture 14">
              <a:extLst>
                <a:ext uri="{FF2B5EF4-FFF2-40B4-BE49-F238E27FC236}">
                  <a16:creationId xmlns:a16="http://schemas.microsoft.com/office/drawing/2014/main" id="{4291696E-8675-AF75-32A8-46F1F4108593}"/>
                </a:ext>
              </a:extLst>
            </p:cNvPr>
            <p:cNvPicPr>
              <a:picLocks noChangeAspect="1"/>
            </p:cNvPicPr>
            <p:nvPr/>
          </p:nvPicPr>
          <p:blipFill>
            <a:blip r:embed="rId3"/>
            <a:srcRect/>
            <a:stretch/>
          </p:blipFill>
          <p:spPr>
            <a:xfrm>
              <a:off x="6338106" y="968985"/>
              <a:ext cx="2293820" cy="324333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6" name="Picture 15">
              <a:extLst>
                <a:ext uri="{FF2B5EF4-FFF2-40B4-BE49-F238E27FC236}">
                  <a16:creationId xmlns:a16="http://schemas.microsoft.com/office/drawing/2014/main" id="{EB172C92-940D-9E43-80A8-6BEBE19270ED}"/>
                </a:ext>
              </a:extLst>
            </p:cNvPr>
            <p:cNvPicPr>
              <a:picLocks noChangeAspect="1"/>
            </p:cNvPicPr>
            <p:nvPr/>
          </p:nvPicPr>
          <p:blipFill>
            <a:blip r:embed="rId4"/>
            <a:srcRect/>
            <a:stretch/>
          </p:blipFill>
          <p:spPr>
            <a:xfrm>
              <a:off x="6226206" y="3479856"/>
              <a:ext cx="1114401" cy="88549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grpSp>
      <p:sp>
        <p:nvSpPr>
          <p:cNvPr id="17" name="Slide Number Placeholder 3">
            <a:extLst>
              <a:ext uri="{FF2B5EF4-FFF2-40B4-BE49-F238E27FC236}">
                <a16:creationId xmlns:a16="http://schemas.microsoft.com/office/drawing/2014/main" id="{CC4353FC-F97E-6A39-A8E7-8B9C5666FA5B}"/>
              </a:ext>
            </a:extLst>
          </p:cNvPr>
          <p:cNvSpPr txBox="1">
            <a:spLocks/>
          </p:cNvSpPr>
          <p:nvPr/>
        </p:nvSpPr>
        <p:spPr>
          <a:xfrm>
            <a:off x="5988823" y="4760901"/>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fld id="{00000000-1234-1234-1234-123412341234}" type="slidenum">
              <a:rPr lang="x-none" sz="1000" smtClean="0">
                <a:solidFill>
                  <a:schemeClr val="tx1">
                    <a:lumMod val="50000"/>
                  </a:schemeClr>
                </a:solidFill>
              </a:rPr>
              <a:pPr/>
              <a:t>9</a:t>
            </a:fld>
            <a:endParaRPr lang="x-none" sz="1000">
              <a:solidFill>
                <a:schemeClr val="tx1">
                  <a:lumMod val="50000"/>
                </a:schemeClr>
              </a:solidFill>
            </a:endParaRPr>
          </a:p>
        </p:txBody>
      </p:sp>
      <p:sp>
        <p:nvSpPr>
          <p:cNvPr id="18" name="Google Shape;941;g11e46ec54ed_1_3016">
            <a:extLst>
              <a:ext uri="{FF2B5EF4-FFF2-40B4-BE49-F238E27FC236}">
                <a16:creationId xmlns:a16="http://schemas.microsoft.com/office/drawing/2014/main" id="{AB460C46-E4E6-302D-6FD0-4ECC19CB2266}"/>
              </a:ext>
            </a:extLst>
          </p:cNvPr>
          <p:cNvSpPr txBox="1">
            <a:spLocks/>
          </p:cNvSpPr>
          <p:nvPr/>
        </p:nvSpPr>
        <p:spPr>
          <a:xfrm>
            <a:off x="2262626" y="4760926"/>
            <a:ext cx="4114800" cy="36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a:solidFill>
                  <a:schemeClr val="tx1">
                    <a:lumMod val="50000"/>
                  </a:schemeClr>
                </a:solidFill>
                <a:latin typeface="Calibri" panose="020F0502020204030204" pitchFamily="34" charset="0"/>
                <a:cs typeface="Calibri" panose="020F0502020204030204" pitchFamily="34" charset="0"/>
              </a:rPr>
              <a:t>Bộ Thông tin và Truyền thông</a:t>
            </a:r>
          </a:p>
        </p:txBody>
      </p:sp>
    </p:spTree>
    <p:extLst>
      <p:ext uri="{BB962C8B-B14F-4D97-AF65-F5344CB8AC3E}">
        <p14:creationId xmlns:p14="http://schemas.microsoft.com/office/powerpoint/2010/main" val="2061672325"/>
      </p:ext>
    </p:extLst>
  </p:cSld>
  <p:clrMapOvr>
    <a:masterClrMapping/>
  </p:clrMapOvr>
</p:sld>
</file>

<file path=ppt/theme/theme1.xml><?xml version="1.0" encoding="utf-8"?>
<a:theme xmlns:a="http://schemas.openxmlformats.org/drawingml/2006/main" name="World Usability Day by Slidesgo">
  <a:themeElements>
    <a:clrScheme name="Simple Light">
      <a:dk1>
        <a:srgbClr val="FFFFFF"/>
      </a:dk1>
      <a:lt1>
        <a:srgbClr val="263238"/>
      </a:lt1>
      <a:dk2>
        <a:srgbClr val="595959"/>
      </a:dk2>
      <a:lt2>
        <a:srgbClr val="F3F3F3"/>
      </a:lt2>
      <a:accent1>
        <a:srgbClr val="C52878"/>
      </a:accent1>
      <a:accent2>
        <a:srgbClr val="D36980"/>
      </a:accent2>
      <a:accent3>
        <a:srgbClr val="860CD1"/>
      </a:accent3>
      <a:accent4>
        <a:srgbClr val="63A4D5"/>
      </a:accent4>
      <a:accent5>
        <a:srgbClr val="8BE1E5"/>
      </a:accent5>
      <a:accent6>
        <a:srgbClr val="F7ED8B"/>
      </a:accent6>
      <a:hlink>
        <a:srgbClr val="26323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TotalTime>
  <Words>2873</Words>
  <Application>Microsoft Office PowerPoint</Application>
  <PresentationFormat>On-screen Show (16:9)</PresentationFormat>
  <Paragraphs>443</Paragraphs>
  <Slides>72</Slides>
  <Notes>26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72</vt:i4>
      </vt:variant>
    </vt:vector>
  </HeadingPairs>
  <TitlesOfParts>
    <vt:vector size="83" baseType="lpstr">
      <vt:lpstr>Quicksand</vt:lpstr>
      <vt:lpstr>Fira Sans</vt:lpstr>
      <vt:lpstr>Mongolian Baiti</vt:lpstr>
      <vt:lpstr>Montserrat</vt:lpstr>
      <vt:lpstr>Montserrat Black</vt:lpstr>
      <vt:lpstr>Fira Sans Extra Condensed Medium</vt:lpstr>
      <vt:lpstr>Roboto Condensed</vt:lpstr>
      <vt:lpstr>Roboto Condensed Light</vt:lpstr>
      <vt:lpstr>Calibri</vt:lpstr>
      <vt:lpstr>Arial</vt:lpstr>
      <vt:lpstr>World Usability Day by Slidesgo</vt:lpstr>
      <vt:lpstr>PowerPoint Presentation</vt:lpstr>
      <vt:lpstr>NỘI DUNG CHÍNH</vt:lpstr>
      <vt:lpstr>GIỚI THIỆU CHUNG</vt:lpstr>
      <vt:lpstr>PowerPoint Presentation</vt:lpstr>
      <vt:lpstr>PowerPoint Presentation</vt:lpstr>
      <vt:lpstr>CHIẾN LƯỢC QUỐC GIA</vt:lpstr>
      <vt:lpstr>2022</vt:lpstr>
      <vt:lpstr>GIỚI THIỆU CHUNG</vt:lpstr>
      <vt:lpstr>GIỚI THIỆU CHUNG</vt:lpstr>
      <vt:lpstr>GIỚI THIỆU CHUNG</vt:lpstr>
      <vt:lpstr>HÌNH THỨC TRIỂN KHAI</vt:lpstr>
      <vt:lpstr>HÌNH THỨC TRIỂN KHAI</vt:lpstr>
      <vt:lpstr>PowerPoint Presentation</vt:lpstr>
      <vt:lpstr>NỘI DUNG HƯỚNG DẪN</vt:lpstr>
      <vt:lpstr>SỬ DỤNG DỊCH VỤ CÔNG TRỰC TUYẾN</vt:lpstr>
      <vt:lpstr>SỬ DỤNG DỊCH VỤ CÔNG TRỰC TUYẾN</vt:lpstr>
      <vt:lpstr>SỬ DỤNG DỊCH VỤ CÔNG TRỰC TUYẾN</vt:lpstr>
      <vt:lpstr>SỬ DỤNG DỊCH VỤ CÔNG TRỰC TUYẾN</vt:lpstr>
      <vt:lpstr>SỬ DỤNG DỊCH VỤ CÔNG TRỰC TUYẾN</vt:lpstr>
      <vt:lpstr>THANH TOÁN       KHÔNG DÙNG TIỀN MẶT</vt:lpstr>
      <vt:lpstr>Mobile Money</vt:lpstr>
      <vt:lpstr>PowerPoint Presentation</vt:lpstr>
      <vt:lpstr>Viettel Money</vt:lpstr>
      <vt:lpstr>PowerPoint Presentation</vt:lpstr>
      <vt:lpstr>PowerPoint Presentation</vt:lpstr>
      <vt:lpstr>hệ sinh thái  VNPT Money</vt:lpstr>
      <vt:lpstr>PowerPoint Presentation</vt:lpstr>
      <vt:lpstr>Đăng ký qua USSD</vt:lpstr>
      <vt:lpstr>PowerPoint Presentation</vt:lpstr>
      <vt:lpstr>hệ sinh thái  MobiFone Money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Sử dụng nền tảng số Việt Nam do địa phương lựa chọn</vt:lpstr>
      <vt:lpstr>PowerPoint Presentation</vt:lpstr>
      <vt:lpstr>Nền tảng VeXeRe.com</vt:lpstr>
      <vt:lpstr>PowerPoint Presentation</vt:lpstr>
      <vt:lpstr>PowerPoint Presentation</vt:lpstr>
      <vt:lpstr>Map 4D – Người Việt làm chủ bản đồ số</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NỀN TẢNG ỨNG DỤNG BÌNH PHƯỚC TODAY</vt:lpstr>
      <vt:lpstr>Giới thiệu chung</vt:lpstr>
      <vt:lpstr>HƯỚNG DẪN SỬ DỤNG</vt:lpstr>
      <vt:lpstr>HƯỚNG DẪN SỬ DỤNG</vt:lpstr>
      <vt:lpstr>HƯỚNG DẪN SỬ DỤNG</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Cục CĐSQG</dc:title>
  <dc:creator>MAI THANH HAI</dc:creator>
  <cp:lastModifiedBy>QuocPhong</cp:lastModifiedBy>
  <cp:revision>68</cp:revision>
  <dcterms:modified xsi:type="dcterms:W3CDTF">2024-03-11T08:31:51Z</dcterms:modified>
</cp:coreProperties>
</file>